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4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e" initials="N" lastIdx="2" clrIdx="0">
    <p:extLst>
      <p:ext uri="{19B8F6BF-5375-455C-9EA6-DF929625EA0E}">
        <p15:presenceInfo xmlns:p15="http://schemas.microsoft.com/office/powerpoint/2012/main" userId="S::Natalie.Hobman@wiltshire.police.uk::26798774-a25e-4f9b-a02e-640bf3a2288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7392"/>
    <a:srgbClr val="87A651"/>
    <a:srgbClr val="ADC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2DAD56-356E-4D67-95B5-6A0455E0B334}" v="3" dt="2022-12-02T09:41:05.1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459"/>
        <p:guide pos="4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23E79-DF46-4B57-A5D7-C5B063F27FF8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40E99-C18D-432A-B2D9-086162803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007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40E99-C18D-432A-B2D9-0861628030D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573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29C7B004-E0A9-4D55-81C8-E1702D109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2" b="9811"/>
          <a:stretch/>
        </p:blipFill>
        <p:spPr>
          <a:xfrm flipH="1">
            <a:off x="0" y="2296305"/>
            <a:ext cx="12192000" cy="4561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424A27-CD61-4572-ADBA-65AFDABA1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819" y="941939"/>
            <a:ext cx="7336582" cy="1394131"/>
          </a:xfrm>
        </p:spPr>
        <p:txBody>
          <a:bodyPr anchor="b">
            <a:normAutofit/>
          </a:bodyPr>
          <a:lstStyle>
            <a:lvl1pPr algn="l">
              <a:defRPr sz="3600" b="1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B251EE-1499-48CA-86A8-71D366DD0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9818" y="2370938"/>
            <a:ext cx="7336582" cy="1130359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8" name="Picture 17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9004F398-8C17-43C4-B01A-6AD4DBBD81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158" y="4478280"/>
            <a:ext cx="1547644" cy="19483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64A174-4667-461E-B96A-2BCA3F65ED52}"/>
              </a:ext>
            </a:extLst>
          </p:cNvPr>
          <p:cNvSpPr txBox="1"/>
          <p:nvPr userDrawn="1"/>
        </p:nvSpPr>
        <p:spPr>
          <a:xfrm>
            <a:off x="444598" y="6012593"/>
            <a:ext cx="3201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tx1"/>
                </a:solidFill>
                <a:latin typeface="Century Gothic" panose="020B0502020202020204" pitchFamily="34" charset="0"/>
              </a:rPr>
              <a:t>WILTSHIRE POLICE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D7807F-3F45-4B8A-88B1-E58D74E195CD}"/>
              </a:ext>
            </a:extLst>
          </p:cNvPr>
          <p:cNvSpPr txBox="1"/>
          <p:nvPr userDrawn="1"/>
        </p:nvSpPr>
        <p:spPr>
          <a:xfrm>
            <a:off x="447938" y="6512950"/>
            <a:ext cx="3477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latin typeface="Century Gothic" panose="020B0502020202020204" pitchFamily="34" charset="0"/>
              </a:rPr>
              <a:t>Proud to serve and protect our communities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DC4C78-0810-43E4-936A-E2B3733C2C7E}"/>
              </a:ext>
            </a:extLst>
          </p:cNvPr>
          <p:cNvSpPr txBox="1"/>
          <p:nvPr userDrawn="1"/>
        </p:nvSpPr>
        <p:spPr>
          <a:xfrm>
            <a:off x="5444785" y="6529386"/>
            <a:ext cx="63818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u="none">
                <a:solidFill>
                  <a:schemeClr val="tx1"/>
                </a:solidFill>
                <a:latin typeface="Century Gothic" panose="020B0502020202020204" pitchFamily="34" charset="0"/>
              </a:rPr>
              <a:t>www.wiltshire.police.uk  |       Facebook/wiltshirepolice  |       Twitter @wiltshirepolice  |       LinkedIn/company/wiltshirepolice</a:t>
            </a:r>
          </a:p>
        </p:txBody>
      </p:sp>
      <p:pic>
        <p:nvPicPr>
          <p:cNvPr id="23" name="Picture 22" descr="Shape&#10;&#10;Description automatically generated with low confidence">
            <a:extLst>
              <a:ext uri="{FF2B5EF4-FFF2-40B4-BE49-F238E27FC236}">
                <a16:creationId xmlns:a16="http://schemas.microsoft.com/office/drawing/2014/main" id="{57E30345-F636-4C3F-AE69-C3616B085F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906" y="6601389"/>
            <a:ext cx="90000" cy="90000"/>
          </a:xfrm>
          <a:prstGeom prst="rect">
            <a:avLst/>
          </a:prstGeom>
        </p:spPr>
      </p:pic>
      <p:pic>
        <p:nvPicPr>
          <p:cNvPr id="25" name="Picture 24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E7C2D5-15AE-4859-9CB0-7D895F242A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447" y="6601389"/>
            <a:ext cx="110702" cy="90000"/>
          </a:xfrm>
          <a:prstGeom prst="rect">
            <a:avLst/>
          </a:prstGeom>
        </p:spPr>
      </p:pic>
      <p:pic>
        <p:nvPicPr>
          <p:cNvPr id="27" name="Picture 2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E537E40-66BF-4650-85D5-AB09C982C45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59" y="6598153"/>
            <a:ext cx="90150" cy="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25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pic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B88ED4A-1842-4F18-B2C3-7B89DF054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4A0967-4D31-46B5-8FF0-700D4EF71E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7752" cy="6771735"/>
          </a:xfrm>
          <a:custGeom>
            <a:avLst/>
            <a:gdLst>
              <a:gd name="connsiteX0" fmla="*/ 0 w 12192000"/>
              <a:gd name="connsiteY0" fmla="*/ 6762750 h 6762750"/>
              <a:gd name="connsiteX1" fmla="*/ 6096000 w 12192000"/>
              <a:gd name="connsiteY1" fmla="*/ 0 h 6762750"/>
              <a:gd name="connsiteX2" fmla="*/ 12192000 w 12192000"/>
              <a:gd name="connsiteY2" fmla="*/ 6762750 h 6762750"/>
              <a:gd name="connsiteX3" fmla="*/ 0 w 12192000"/>
              <a:gd name="connsiteY3" fmla="*/ 6762750 h 6762750"/>
              <a:gd name="connsiteX0" fmla="*/ 0 w 12192000"/>
              <a:gd name="connsiteY0" fmla="*/ 6754124 h 6754124"/>
              <a:gd name="connsiteX1" fmla="*/ 5751 w 12192000"/>
              <a:gd name="connsiteY1" fmla="*/ 0 h 6754124"/>
              <a:gd name="connsiteX2" fmla="*/ 12192000 w 12192000"/>
              <a:gd name="connsiteY2" fmla="*/ 6754124 h 6754124"/>
              <a:gd name="connsiteX3" fmla="*/ 0 w 12192000"/>
              <a:gd name="connsiteY3" fmla="*/ 6754124 h 6754124"/>
              <a:gd name="connsiteX0" fmla="*/ 0 w 12192000"/>
              <a:gd name="connsiteY0" fmla="*/ 6754124 h 6754124"/>
              <a:gd name="connsiteX1" fmla="*/ 5751 w 12192000"/>
              <a:gd name="connsiteY1" fmla="*/ 0 h 6754124"/>
              <a:gd name="connsiteX2" fmla="*/ 12192000 w 12192000"/>
              <a:gd name="connsiteY2" fmla="*/ 6754124 h 6754124"/>
              <a:gd name="connsiteX3" fmla="*/ 4226943 w 12192000"/>
              <a:gd name="connsiteY3" fmla="*/ 6745857 h 6754124"/>
              <a:gd name="connsiteX4" fmla="*/ 0 w 12192000"/>
              <a:gd name="connsiteY4" fmla="*/ 6754124 h 6754124"/>
              <a:gd name="connsiteX0" fmla="*/ 0 w 12192000"/>
              <a:gd name="connsiteY0" fmla="*/ 4433618 h 6754124"/>
              <a:gd name="connsiteX1" fmla="*/ 5751 w 12192000"/>
              <a:gd name="connsiteY1" fmla="*/ 0 h 6754124"/>
              <a:gd name="connsiteX2" fmla="*/ 12192000 w 12192000"/>
              <a:gd name="connsiteY2" fmla="*/ 6754124 h 6754124"/>
              <a:gd name="connsiteX3" fmla="*/ 4226943 w 12192000"/>
              <a:gd name="connsiteY3" fmla="*/ 6745857 h 6754124"/>
              <a:gd name="connsiteX4" fmla="*/ 0 w 12192000"/>
              <a:gd name="connsiteY4" fmla="*/ 4433618 h 6754124"/>
              <a:gd name="connsiteX0" fmla="*/ 0 w 12174747"/>
              <a:gd name="connsiteY0" fmla="*/ 4433618 h 6745857"/>
              <a:gd name="connsiteX1" fmla="*/ 5751 w 12174747"/>
              <a:gd name="connsiteY1" fmla="*/ 0 h 6745857"/>
              <a:gd name="connsiteX2" fmla="*/ 12174747 w 12174747"/>
              <a:gd name="connsiteY2" fmla="*/ 3536471 h 6745857"/>
              <a:gd name="connsiteX3" fmla="*/ 4226943 w 12174747"/>
              <a:gd name="connsiteY3" fmla="*/ 6745857 h 6745857"/>
              <a:gd name="connsiteX4" fmla="*/ 0 w 12174747"/>
              <a:gd name="connsiteY4" fmla="*/ 4433618 h 6745857"/>
              <a:gd name="connsiteX0" fmla="*/ 0 w 12174747"/>
              <a:gd name="connsiteY0" fmla="*/ 4433618 h 6763110"/>
              <a:gd name="connsiteX1" fmla="*/ 5751 w 12174747"/>
              <a:gd name="connsiteY1" fmla="*/ 0 h 6763110"/>
              <a:gd name="connsiteX2" fmla="*/ 12174747 w 12174747"/>
              <a:gd name="connsiteY2" fmla="*/ 3536471 h 6763110"/>
              <a:gd name="connsiteX3" fmla="*/ 4226943 w 12174747"/>
              <a:gd name="connsiteY3" fmla="*/ 6763110 h 6763110"/>
              <a:gd name="connsiteX4" fmla="*/ 0 w 12174747"/>
              <a:gd name="connsiteY4" fmla="*/ 4433618 h 6763110"/>
              <a:gd name="connsiteX0" fmla="*/ 0 w 12174747"/>
              <a:gd name="connsiteY0" fmla="*/ 4433618 h 6763110"/>
              <a:gd name="connsiteX1" fmla="*/ 5751 w 12174747"/>
              <a:gd name="connsiteY1" fmla="*/ 0 h 6763110"/>
              <a:gd name="connsiteX2" fmla="*/ 8367624 w 12174747"/>
              <a:gd name="connsiteY2" fmla="*/ 2415397 h 6763110"/>
              <a:gd name="connsiteX3" fmla="*/ 12174747 w 12174747"/>
              <a:gd name="connsiteY3" fmla="*/ 3536471 h 6763110"/>
              <a:gd name="connsiteX4" fmla="*/ 4226943 w 12174747"/>
              <a:gd name="connsiteY4" fmla="*/ 6763110 h 6763110"/>
              <a:gd name="connsiteX5" fmla="*/ 0 w 12174747"/>
              <a:gd name="connsiteY5" fmla="*/ 4433618 h 6763110"/>
              <a:gd name="connsiteX0" fmla="*/ 0 w 12197752"/>
              <a:gd name="connsiteY0" fmla="*/ 4442243 h 6771735"/>
              <a:gd name="connsiteX1" fmla="*/ 5751 w 12197752"/>
              <a:gd name="connsiteY1" fmla="*/ 8625 h 6771735"/>
              <a:gd name="connsiteX2" fmla="*/ 12197752 w 12197752"/>
              <a:gd name="connsiteY2" fmla="*/ 0 h 6771735"/>
              <a:gd name="connsiteX3" fmla="*/ 12174747 w 12197752"/>
              <a:gd name="connsiteY3" fmla="*/ 3545096 h 6771735"/>
              <a:gd name="connsiteX4" fmla="*/ 4226943 w 12197752"/>
              <a:gd name="connsiteY4" fmla="*/ 6771735 h 6771735"/>
              <a:gd name="connsiteX5" fmla="*/ 0 w 12197752"/>
              <a:gd name="connsiteY5" fmla="*/ 4442243 h 677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7752" h="6771735">
                <a:moveTo>
                  <a:pt x="0" y="4442243"/>
                </a:moveTo>
                <a:lnTo>
                  <a:pt x="5751" y="8625"/>
                </a:lnTo>
                <a:lnTo>
                  <a:pt x="12197752" y="0"/>
                </a:lnTo>
                <a:lnTo>
                  <a:pt x="12174747" y="3545096"/>
                </a:lnTo>
                <a:lnTo>
                  <a:pt x="4226943" y="6771735"/>
                </a:lnTo>
                <a:lnTo>
                  <a:pt x="0" y="4442243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26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3F1EC89-2957-469C-9314-6F71FCD99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0"/>
          <a:stretch/>
        </p:blipFill>
        <p:spPr>
          <a:xfrm>
            <a:off x="0" y="2907102"/>
            <a:ext cx="12192000" cy="395089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E8A2A18-577A-4670-A3DC-0CCBCC3275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7599" y="567599"/>
            <a:ext cx="11052181" cy="5721058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53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3F1EC89-2957-469C-9314-6F71FCD990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E8A2A18-577A-4670-A3DC-0CCBCC3275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7599" y="567599"/>
            <a:ext cx="11056799" cy="4888276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299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CD8AEB54-F2B6-42DB-B337-A340964B9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A5B2DAA-4148-42EC-84BE-A8D10D3A25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750" y="567599"/>
            <a:ext cx="10900500" cy="7200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96431B6-2888-4324-B2D9-6915792F1D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19850" y="1733550"/>
            <a:ext cx="3960000" cy="4320000"/>
          </a:xfrm>
        </p:spPr>
        <p:txBody>
          <a:bodyPr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A280530-2AB9-4686-909B-A5433A2C70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750" y="1733550"/>
            <a:ext cx="5471250" cy="4320000"/>
          </a:xfrm>
        </p:spPr>
        <p:txBody>
          <a:bodyPr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026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CD8AEB54-F2B6-42DB-B337-A340964B9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AF912-A7DD-4F2F-AD1C-4ECE784EE4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05000" y="1676400"/>
            <a:ext cx="9719398" cy="4362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A5B2DAA-4148-42EC-84BE-A8D10D3A25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4999" y="567599"/>
            <a:ext cx="9719399" cy="781051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120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D8C0851-B141-473B-89F7-AE0E8650A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15A3691-6D3F-49A8-A783-304C702C62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750" y="567599"/>
            <a:ext cx="10942500" cy="781051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1FFBD0-1C9E-49E6-BA9C-256F7D65DD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562100"/>
            <a:ext cx="5256000" cy="4667250"/>
          </a:xfrm>
        </p:spPr>
        <p:txBody>
          <a:bodyPr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65A7CE-A828-4F92-934F-C0E514085E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1250" y="1562099"/>
            <a:ext cx="5256000" cy="4667249"/>
          </a:xfrm>
        </p:spPr>
        <p:txBody>
          <a:bodyPr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73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 tex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D8C0851-B141-473B-89F7-AE0E8650A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15A3691-6D3F-49A8-A783-304C702C62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750" y="567599"/>
            <a:ext cx="10942500" cy="781051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1FFBD0-1C9E-49E6-BA9C-256F7D65DD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562100"/>
            <a:ext cx="5256000" cy="4667250"/>
          </a:xfrm>
        </p:spPr>
        <p:txBody>
          <a:bodyPr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65A7CE-A828-4F92-934F-C0E514085E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6402" y="1562100"/>
            <a:ext cx="5256000" cy="4667250"/>
          </a:xfrm>
        </p:spPr>
        <p:txBody>
          <a:bodyPr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67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0DD920-7385-4DCB-B714-F081CC5515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458" y="0"/>
            <a:ext cx="12197313" cy="6858000"/>
          </a:xfrm>
          <a:custGeom>
            <a:avLst/>
            <a:gdLst>
              <a:gd name="connsiteX0" fmla="*/ 1526865 w 12192000"/>
              <a:gd name="connsiteY0" fmla="*/ 0 h 6858000"/>
              <a:gd name="connsiteX1" fmla="*/ 11048977 w 12192000"/>
              <a:gd name="connsiteY1" fmla="*/ 0 h 6858000"/>
              <a:gd name="connsiteX2" fmla="*/ 12192000 w 12192000"/>
              <a:gd name="connsiteY2" fmla="*/ 1143023 h 6858000"/>
              <a:gd name="connsiteX3" fmla="*/ 12192000 w 12192000"/>
              <a:gd name="connsiteY3" fmla="*/ 5331135 h 6858000"/>
              <a:gd name="connsiteX4" fmla="*/ 10665135 w 12192000"/>
              <a:gd name="connsiteY4" fmla="*/ 6858000 h 6858000"/>
              <a:gd name="connsiteX5" fmla="*/ 1143023 w 12192000"/>
              <a:gd name="connsiteY5" fmla="*/ 6858000 h 6858000"/>
              <a:gd name="connsiteX6" fmla="*/ 0 w 12192000"/>
              <a:gd name="connsiteY6" fmla="*/ 5714977 h 6858000"/>
              <a:gd name="connsiteX7" fmla="*/ 0 w 12192000"/>
              <a:gd name="connsiteY7" fmla="*/ 1526865 h 6858000"/>
              <a:gd name="connsiteX8" fmla="*/ 1526865 w 12192000"/>
              <a:gd name="connsiteY8" fmla="*/ 0 h 6858000"/>
              <a:gd name="connsiteX0" fmla="*/ 7418707 w 12192000"/>
              <a:gd name="connsiteY0" fmla="*/ 0 h 6858000"/>
              <a:gd name="connsiteX1" fmla="*/ 11048977 w 12192000"/>
              <a:gd name="connsiteY1" fmla="*/ 0 h 6858000"/>
              <a:gd name="connsiteX2" fmla="*/ 12192000 w 12192000"/>
              <a:gd name="connsiteY2" fmla="*/ 1143023 h 6858000"/>
              <a:gd name="connsiteX3" fmla="*/ 12192000 w 12192000"/>
              <a:gd name="connsiteY3" fmla="*/ 5331135 h 6858000"/>
              <a:gd name="connsiteX4" fmla="*/ 10665135 w 12192000"/>
              <a:gd name="connsiteY4" fmla="*/ 6858000 h 6858000"/>
              <a:gd name="connsiteX5" fmla="*/ 1143023 w 12192000"/>
              <a:gd name="connsiteY5" fmla="*/ 6858000 h 6858000"/>
              <a:gd name="connsiteX6" fmla="*/ 0 w 12192000"/>
              <a:gd name="connsiteY6" fmla="*/ 5714977 h 6858000"/>
              <a:gd name="connsiteX7" fmla="*/ 0 w 12192000"/>
              <a:gd name="connsiteY7" fmla="*/ 1526865 h 6858000"/>
              <a:gd name="connsiteX8" fmla="*/ 7418707 w 12192000"/>
              <a:gd name="connsiteY8" fmla="*/ 0 h 6858000"/>
              <a:gd name="connsiteX0" fmla="*/ 7418707 w 12204916"/>
              <a:gd name="connsiteY0" fmla="*/ 0 h 6858000"/>
              <a:gd name="connsiteX1" fmla="*/ 12204916 w 12204916"/>
              <a:gd name="connsiteY1" fmla="*/ 0 h 6858000"/>
              <a:gd name="connsiteX2" fmla="*/ 12192000 w 12204916"/>
              <a:gd name="connsiteY2" fmla="*/ 1143023 h 6858000"/>
              <a:gd name="connsiteX3" fmla="*/ 12192000 w 12204916"/>
              <a:gd name="connsiteY3" fmla="*/ 5331135 h 6858000"/>
              <a:gd name="connsiteX4" fmla="*/ 10665135 w 12204916"/>
              <a:gd name="connsiteY4" fmla="*/ 6858000 h 6858000"/>
              <a:gd name="connsiteX5" fmla="*/ 1143023 w 12204916"/>
              <a:gd name="connsiteY5" fmla="*/ 6858000 h 6858000"/>
              <a:gd name="connsiteX6" fmla="*/ 0 w 12204916"/>
              <a:gd name="connsiteY6" fmla="*/ 5714977 h 6858000"/>
              <a:gd name="connsiteX7" fmla="*/ 0 w 12204916"/>
              <a:gd name="connsiteY7" fmla="*/ 1526865 h 6858000"/>
              <a:gd name="connsiteX8" fmla="*/ 7418707 w 12204916"/>
              <a:gd name="connsiteY8" fmla="*/ 0 h 6858000"/>
              <a:gd name="connsiteX0" fmla="*/ 7418707 w 12204916"/>
              <a:gd name="connsiteY0" fmla="*/ 0 h 6858000"/>
              <a:gd name="connsiteX1" fmla="*/ 12204916 w 12204916"/>
              <a:gd name="connsiteY1" fmla="*/ 0 h 6858000"/>
              <a:gd name="connsiteX2" fmla="*/ 12192000 w 12204916"/>
              <a:gd name="connsiteY2" fmla="*/ 1143023 h 6858000"/>
              <a:gd name="connsiteX3" fmla="*/ 12200627 w 12204916"/>
              <a:gd name="connsiteY3" fmla="*/ 5227618 h 6858000"/>
              <a:gd name="connsiteX4" fmla="*/ 10665135 w 12204916"/>
              <a:gd name="connsiteY4" fmla="*/ 6858000 h 6858000"/>
              <a:gd name="connsiteX5" fmla="*/ 1143023 w 12204916"/>
              <a:gd name="connsiteY5" fmla="*/ 6858000 h 6858000"/>
              <a:gd name="connsiteX6" fmla="*/ 0 w 12204916"/>
              <a:gd name="connsiteY6" fmla="*/ 5714977 h 6858000"/>
              <a:gd name="connsiteX7" fmla="*/ 0 w 12204916"/>
              <a:gd name="connsiteY7" fmla="*/ 1526865 h 6858000"/>
              <a:gd name="connsiteX8" fmla="*/ 7418707 w 12204916"/>
              <a:gd name="connsiteY8" fmla="*/ 0 h 6858000"/>
              <a:gd name="connsiteX0" fmla="*/ 7418707 w 12204916"/>
              <a:gd name="connsiteY0" fmla="*/ 0 h 6858000"/>
              <a:gd name="connsiteX1" fmla="*/ 12204916 w 12204916"/>
              <a:gd name="connsiteY1" fmla="*/ 0 h 6858000"/>
              <a:gd name="connsiteX2" fmla="*/ 12192000 w 12204916"/>
              <a:gd name="connsiteY2" fmla="*/ 1143023 h 6858000"/>
              <a:gd name="connsiteX3" fmla="*/ 12200627 w 12204916"/>
              <a:gd name="connsiteY3" fmla="*/ 5227618 h 6858000"/>
              <a:gd name="connsiteX4" fmla="*/ 8103090 w 12204916"/>
              <a:gd name="connsiteY4" fmla="*/ 6858000 h 6858000"/>
              <a:gd name="connsiteX5" fmla="*/ 1143023 w 12204916"/>
              <a:gd name="connsiteY5" fmla="*/ 6858000 h 6858000"/>
              <a:gd name="connsiteX6" fmla="*/ 0 w 12204916"/>
              <a:gd name="connsiteY6" fmla="*/ 5714977 h 6858000"/>
              <a:gd name="connsiteX7" fmla="*/ 0 w 12204916"/>
              <a:gd name="connsiteY7" fmla="*/ 1526865 h 6858000"/>
              <a:gd name="connsiteX8" fmla="*/ 7418707 w 12204916"/>
              <a:gd name="connsiteY8" fmla="*/ 0 h 6858000"/>
              <a:gd name="connsiteX0" fmla="*/ 7427334 w 12213543"/>
              <a:gd name="connsiteY0" fmla="*/ 0 h 6858000"/>
              <a:gd name="connsiteX1" fmla="*/ 12213543 w 12213543"/>
              <a:gd name="connsiteY1" fmla="*/ 0 h 6858000"/>
              <a:gd name="connsiteX2" fmla="*/ 12200627 w 12213543"/>
              <a:gd name="connsiteY2" fmla="*/ 1143023 h 6858000"/>
              <a:gd name="connsiteX3" fmla="*/ 12209254 w 12213543"/>
              <a:gd name="connsiteY3" fmla="*/ 5227618 h 6858000"/>
              <a:gd name="connsiteX4" fmla="*/ 8111717 w 12213543"/>
              <a:gd name="connsiteY4" fmla="*/ 6858000 h 6858000"/>
              <a:gd name="connsiteX5" fmla="*/ 1151650 w 12213543"/>
              <a:gd name="connsiteY5" fmla="*/ 6858000 h 6858000"/>
              <a:gd name="connsiteX6" fmla="*/ 0 w 12213543"/>
              <a:gd name="connsiteY6" fmla="*/ 6853664 h 6858000"/>
              <a:gd name="connsiteX7" fmla="*/ 8627 w 12213543"/>
              <a:gd name="connsiteY7" fmla="*/ 1526865 h 6858000"/>
              <a:gd name="connsiteX8" fmla="*/ 7427334 w 12213543"/>
              <a:gd name="connsiteY8" fmla="*/ 0 h 6858000"/>
              <a:gd name="connsiteX0" fmla="*/ 7428163 w 12214372"/>
              <a:gd name="connsiteY0" fmla="*/ 0 h 6858000"/>
              <a:gd name="connsiteX1" fmla="*/ 12214372 w 12214372"/>
              <a:gd name="connsiteY1" fmla="*/ 0 h 6858000"/>
              <a:gd name="connsiteX2" fmla="*/ 12201456 w 12214372"/>
              <a:gd name="connsiteY2" fmla="*/ 1143023 h 6858000"/>
              <a:gd name="connsiteX3" fmla="*/ 12210083 w 12214372"/>
              <a:gd name="connsiteY3" fmla="*/ 5227618 h 6858000"/>
              <a:gd name="connsiteX4" fmla="*/ 8112546 w 12214372"/>
              <a:gd name="connsiteY4" fmla="*/ 6858000 h 6858000"/>
              <a:gd name="connsiteX5" fmla="*/ 1152479 w 12214372"/>
              <a:gd name="connsiteY5" fmla="*/ 6858000 h 6858000"/>
              <a:gd name="connsiteX6" fmla="*/ 829 w 12214372"/>
              <a:gd name="connsiteY6" fmla="*/ 6853664 h 6858000"/>
              <a:gd name="connsiteX7" fmla="*/ 830 w 12214372"/>
              <a:gd name="connsiteY7" fmla="*/ 1518238 h 6858000"/>
              <a:gd name="connsiteX8" fmla="*/ 7428163 w 12214372"/>
              <a:gd name="connsiteY8" fmla="*/ 0 h 6858000"/>
              <a:gd name="connsiteX0" fmla="*/ 7428163 w 12210083"/>
              <a:gd name="connsiteY0" fmla="*/ 0 h 6858000"/>
              <a:gd name="connsiteX1" fmla="*/ 12205746 w 12210083"/>
              <a:gd name="connsiteY1" fmla="*/ 0 h 6858000"/>
              <a:gd name="connsiteX2" fmla="*/ 12201456 w 12210083"/>
              <a:gd name="connsiteY2" fmla="*/ 1143023 h 6858000"/>
              <a:gd name="connsiteX3" fmla="*/ 12210083 w 12210083"/>
              <a:gd name="connsiteY3" fmla="*/ 5227618 h 6858000"/>
              <a:gd name="connsiteX4" fmla="*/ 8112546 w 12210083"/>
              <a:gd name="connsiteY4" fmla="*/ 6858000 h 6858000"/>
              <a:gd name="connsiteX5" fmla="*/ 1152479 w 12210083"/>
              <a:gd name="connsiteY5" fmla="*/ 6858000 h 6858000"/>
              <a:gd name="connsiteX6" fmla="*/ 829 w 12210083"/>
              <a:gd name="connsiteY6" fmla="*/ 6853664 h 6858000"/>
              <a:gd name="connsiteX7" fmla="*/ 830 w 12210083"/>
              <a:gd name="connsiteY7" fmla="*/ 1518238 h 6858000"/>
              <a:gd name="connsiteX8" fmla="*/ 7428163 w 12210083"/>
              <a:gd name="connsiteY8" fmla="*/ 0 h 6858000"/>
              <a:gd name="connsiteX0" fmla="*/ 7428163 w 12210083"/>
              <a:gd name="connsiteY0" fmla="*/ 0 h 6858000"/>
              <a:gd name="connsiteX1" fmla="*/ 12205746 w 12210083"/>
              <a:gd name="connsiteY1" fmla="*/ 0 h 6858000"/>
              <a:gd name="connsiteX2" fmla="*/ 12210083 w 12210083"/>
              <a:gd name="connsiteY2" fmla="*/ 5227618 h 6858000"/>
              <a:gd name="connsiteX3" fmla="*/ 8112546 w 12210083"/>
              <a:gd name="connsiteY3" fmla="*/ 6858000 h 6858000"/>
              <a:gd name="connsiteX4" fmla="*/ 1152479 w 12210083"/>
              <a:gd name="connsiteY4" fmla="*/ 6858000 h 6858000"/>
              <a:gd name="connsiteX5" fmla="*/ 829 w 12210083"/>
              <a:gd name="connsiteY5" fmla="*/ 6853664 h 6858000"/>
              <a:gd name="connsiteX6" fmla="*/ 830 w 12210083"/>
              <a:gd name="connsiteY6" fmla="*/ 1518238 h 6858000"/>
              <a:gd name="connsiteX7" fmla="*/ 7428163 w 12210083"/>
              <a:gd name="connsiteY7" fmla="*/ 0 h 6858000"/>
              <a:gd name="connsiteX0" fmla="*/ 7428163 w 12205754"/>
              <a:gd name="connsiteY0" fmla="*/ 0 h 6858000"/>
              <a:gd name="connsiteX1" fmla="*/ 12205746 w 12205754"/>
              <a:gd name="connsiteY1" fmla="*/ 0 h 6858000"/>
              <a:gd name="connsiteX2" fmla="*/ 12028928 w 12205754"/>
              <a:gd name="connsiteY2" fmla="*/ 5210365 h 6858000"/>
              <a:gd name="connsiteX3" fmla="*/ 8112546 w 12205754"/>
              <a:gd name="connsiteY3" fmla="*/ 6858000 h 6858000"/>
              <a:gd name="connsiteX4" fmla="*/ 1152479 w 12205754"/>
              <a:gd name="connsiteY4" fmla="*/ 6858000 h 6858000"/>
              <a:gd name="connsiteX5" fmla="*/ 829 w 12205754"/>
              <a:gd name="connsiteY5" fmla="*/ 6853664 h 6858000"/>
              <a:gd name="connsiteX6" fmla="*/ 830 w 12205754"/>
              <a:gd name="connsiteY6" fmla="*/ 1518238 h 6858000"/>
              <a:gd name="connsiteX7" fmla="*/ 7428163 w 12205754"/>
              <a:gd name="connsiteY7" fmla="*/ 0 h 6858000"/>
              <a:gd name="connsiteX0" fmla="*/ 7428163 w 12205839"/>
              <a:gd name="connsiteY0" fmla="*/ 0 h 6858000"/>
              <a:gd name="connsiteX1" fmla="*/ 12205746 w 12205839"/>
              <a:gd name="connsiteY1" fmla="*/ 0 h 6858000"/>
              <a:gd name="connsiteX2" fmla="*/ 12192830 w 12205839"/>
              <a:gd name="connsiteY2" fmla="*/ 5227618 h 6858000"/>
              <a:gd name="connsiteX3" fmla="*/ 8112546 w 12205839"/>
              <a:gd name="connsiteY3" fmla="*/ 6858000 h 6858000"/>
              <a:gd name="connsiteX4" fmla="*/ 1152479 w 12205839"/>
              <a:gd name="connsiteY4" fmla="*/ 6858000 h 6858000"/>
              <a:gd name="connsiteX5" fmla="*/ 829 w 12205839"/>
              <a:gd name="connsiteY5" fmla="*/ 6853664 h 6858000"/>
              <a:gd name="connsiteX6" fmla="*/ 830 w 12205839"/>
              <a:gd name="connsiteY6" fmla="*/ 1518238 h 6858000"/>
              <a:gd name="connsiteX7" fmla="*/ 7428163 w 12205839"/>
              <a:gd name="connsiteY7" fmla="*/ 0 h 6858000"/>
              <a:gd name="connsiteX0" fmla="*/ 7428163 w 12192830"/>
              <a:gd name="connsiteY0" fmla="*/ 0 h 6858000"/>
              <a:gd name="connsiteX1" fmla="*/ 11921074 w 12192830"/>
              <a:gd name="connsiteY1" fmla="*/ 215661 h 6858000"/>
              <a:gd name="connsiteX2" fmla="*/ 12192830 w 12192830"/>
              <a:gd name="connsiteY2" fmla="*/ 5227618 h 6858000"/>
              <a:gd name="connsiteX3" fmla="*/ 8112546 w 12192830"/>
              <a:gd name="connsiteY3" fmla="*/ 6858000 h 6858000"/>
              <a:gd name="connsiteX4" fmla="*/ 1152479 w 12192830"/>
              <a:gd name="connsiteY4" fmla="*/ 6858000 h 6858000"/>
              <a:gd name="connsiteX5" fmla="*/ 829 w 12192830"/>
              <a:gd name="connsiteY5" fmla="*/ 6853664 h 6858000"/>
              <a:gd name="connsiteX6" fmla="*/ 830 w 12192830"/>
              <a:gd name="connsiteY6" fmla="*/ 1518238 h 6858000"/>
              <a:gd name="connsiteX7" fmla="*/ 7428163 w 12192830"/>
              <a:gd name="connsiteY7" fmla="*/ 0 h 6858000"/>
              <a:gd name="connsiteX0" fmla="*/ 7428163 w 12205839"/>
              <a:gd name="connsiteY0" fmla="*/ 0 h 6858000"/>
              <a:gd name="connsiteX1" fmla="*/ 12205746 w 12205839"/>
              <a:gd name="connsiteY1" fmla="*/ 8627 h 6858000"/>
              <a:gd name="connsiteX2" fmla="*/ 12192830 w 12205839"/>
              <a:gd name="connsiteY2" fmla="*/ 5227618 h 6858000"/>
              <a:gd name="connsiteX3" fmla="*/ 8112546 w 12205839"/>
              <a:gd name="connsiteY3" fmla="*/ 6858000 h 6858000"/>
              <a:gd name="connsiteX4" fmla="*/ 1152479 w 12205839"/>
              <a:gd name="connsiteY4" fmla="*/ 6858000 h 6858000"/>
              <a:gd name="connsiteX5" fmla="*/ 829 w 12205839"/>
              <a:gd name="connsiteY5" fmla="*/ 6853664 h 6858000"/>
              <a:gd name="connsiteX6" fmla="*/ 830 w 12205839"/>
              <a:gd name="connsiteY6" fmla="*/ 1518238 h 6858000"/>
              <a:gd name="connsiteX7" fmla="*/ 7428163 w 12205839"/>
              <a:gd name="connsiteY7" fmla="*/ 0 h 6858000"/>
              <a:gd name="connsiteX0" fmla="*/ 7428163 w 12205839"/>
              <a:gd name="connsiteY0" fmla="*/ 0 h 6858000"/>
              <a:gd name="connsiteX1" fmla="*/ 12205746 w 12205839"/>
              <a:gd name="connsiteY1" fmla="*/ 8627 h 6858000"/>
              <a:gd name="connsiteX2" fmla="*/ 12192830 w 12205839"/>
              <a:gd name="connsiteY2" fmla="*/ 5227618 h 6858000"/>
              <a:gd name="connsiteX3" fmla="*/ 8112546 w 12205839"/>
              <a:gd name="connsiteY3" fmla="*/ 6858000 h 6858000"/>
              <a:gd name="connsiteX4" fmla="*/ 1152479 w 12205839"/>
              <a:gd name="connsiteY4" fmla="*/ 6858000 h 6858000"/>
              <a:gd name="connsiteX5" fmla="*/ 829 w 12205839"/>
              <a:gd name="connsiteY5" fmla="*/ 6853664 h 6858000"/>
              <a:gd name="connsiteX6" fmla="*/ 830 w 12205839"/>
              <a:gd name="connsiteY6" fmla="*/ 1518238 h 6858000"/>
              <a:gd name="connsiteX7" fmla="*/ 7428163 w 12205839"/>
              <a:gd name="connsiteY7" fmla="*/ 0 h 6858000"/>
              <a:gd name="connsiteX0" fmla="*/ 7428163 w 12205839"/>
              <a:gd name="connsiteY0" fmla="*/ 0 h 6858000"/>
              <a:gd name="connsiteX1" fmla="*/ 12205746 w 12205839"/>
              <a:gd name="connsiteY1" fmla="*/ 8627 h 6858000"/>
              <a:gd name="connsiteX2" fmla="*/ 12192830 w 12205839"/>
              <a:gd name="connsiteY2" fmla="*/ 5227618 h 6858000"/>
              <a:gd name="connsiteX3" fmla="*/ 8112546 w 12205839"/>
              <a:gd name="connsiteY3" fmla="*/ 6858000 h 6858000"/>
              <a:gd name="connsiteX4" fmla="*/ 1152479 w 12205839"/>
              <a:gd name="connsiteY4" fmla="*/ 6858000 h 6858000"/>
              <a:gd name="connsiteX5" fmla="*/ 829 w 12205839"/>
              <a:gd name="connsiteY5" fmla="*/ 6853664 h 6858000"/>
              <a:gd name="connsiteX6" fmla="*/ 830 w 12205839"/>
              <a:gd name="connsiteY6" fmla="*/ 1518238 h 6858000"/>
              <a:gd name="connsiteX7" fmla="*/ 7428163 w 12205839"/>
              <a:gd name="connsiteY7" fmla="*/ 0 h 6858000"/>
              <a:gd name="connsiteX0" fmla="*/ 7428163 w 12197313"/>
              <a:gd name="connsiteY0" fmla="*/ 0 h 6858000"/>
              <a:gd name="connsiteX1" fmla="*/ 12197120 w 12197313"/>
              <a:gd name="connsiteY1" fmla="*/ 8627 h 6858000"/>
              <a:gd name="connsiteX2" fmla="*/ 12192830 w 12197313"/>
              <a:gd name="connsiteY2" fmla="*/ 5227618 h 6858000"/>
              <a:gd name="connsiteX3" fmla="*/ 8112546 w 12197313"/>
              <a:gd name="connsiteY3" fmla="*/ 6858000 h 6858000"/>
              <a:gd name="connsiteX4" fmla="*/ 1152479 w 12197313"/>
              <a:gd name="connsiteY4" fmla="*/ 6858000 h 6858000"/>
              <a:gd name="connsiteX5" fmla="*/ 829 w 12197313"/>
              <a:gd name="connsiteY5" fmla="*/ 6853664 h 6858000"/>
              <a:gd name="connsiteX6" fmla="*/ 830 w 12197313"/>
              <a:gd name="connsiteY6" fmla="*/ 1518238 h 6858000"/>
              <a:gd name="connsiteX7" fmla="*/ 7428163 w 12197313"/>
              <a:gd name="connsiteY7" fmla="*/ 0 h 6858000"/>
              <a:gd name="connsiteX0" fmla="*/ 7428163 w 12197313"/>
              <a:gd name="connsiteY0" fmla="*/ 0 h 6858000"/>
              <a:gd name="connsiteX1" fmla="*/ 12197120 w 12197313"/>
              <a:gd name="connsiteY1" fmla="*/ 8627 h 6858000"/>
              <a:gd name="connsiteX2" fmla="*/ 12192830 w 12197313"/>
              <a:gd name="connsiteY2" fmla="*/ 5227618 h 6858000"/>
              <a:gd name="connsiteX3" fmla="*/ 8112546 w 12197313"/>
              <a:gd name="connsiteY3" fmla="*/ 6858000 h 6858000"/>
              <a:gd name="connsiteX4" fmla="*/ 829 w 12197313"/>
              <a:gd name="connsiteY4" fmla="*/ 6853664 h 6858000"/>
              <a:gd name="connsiteX5" fmla="*/ 830 w 12197313"/>
              <a:gd name="connsiteY5" fmla="*/ 1518238 h 6858000"/>
              <a:gd name="connsiteX6" fmla="*/ 7428163 w 12197313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7313" h="6858000">
                <a:moveTo>
                  <a:pt x="7428163" y="0"/>
                </a:moveTo>
                <a:lnTo>
                  <a:pt x="12197120" y="8627"/>
                </a:lnTo>
                <a:cubicBezTo>
                  <a:pt x="12198566" y="1751166"/>
                  <a:pt x="12191384" y="3485079"/>
                  <a:pt x="12192830" y="5227618"/>
                </a:cubicBezTo>
                <a:lnTo>
                  <a:pt x="8112546" y="6858000"/>
                </a:lnTo>
                <a:lnTo>
                  <a:pt x="829" y="6853664"/>
                </a:lnTo>
                <a:cubicBezTo>
                  <a:pt x="3705" y="5078064"/>
                  <a:pt x="-2046" y="3293838"/>
                  <a:pt x="830" y="1518238"/>
                </a:cubicBezTo>
                <a:lnTo>
                  <a:pt x="7428163" y="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pic>
        <p:nvPicPr>
          <p:cNvPr id="7" name="Picture 6" descr="A picture containing text, display&#10;&#10;Description automatically generated">
            <a:extLst>
              <a:ext uri="{FF2B5EF4-FFF2-40B4-BE49-F238E27FC236}">
                <a16:creationId xmlns:a16="http://schemas.microsoft.com/office/drawing/2014/main" id="{14CCDBAA-3129-410D-9F51-1340E1697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97"/>
          <a:stretch/>
        </p:blipFill>
        <p:spPr>
          <a:xfrm>
            <a:off x="0" y="5184474"/>
            <a:ext cx="12192000" cy="167352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7100749-7E92-4B59-8C85-02EF82305D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" y="1943100"/>
            <a:ext cx="5505450" cy="4171950"/>
          </a:xfrm>
          <a:solidFill>
            <a:schemeClr val="bg1">
              <a:alpha val="50000"/>
            </a:schemeClr>
          </a:solidFill>
        </p:spPr>
        <p:txBody>
          <a:bodyPr lIns="180000" tIns="180000" rIns="180000" bIns="180000"/>
          <a:lstStyle>
            <a:lvl1pPr marL="0" indent="0">
              <a:buNone/>
              <a:defRPr sz="3600">
                <a:latin typeface="Century Gothic" panose="020B0502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2600">
                <a:latin typeface="Century Gothic" panose="020B0502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 descr="A picture containing text, display&#10;&#10;Description automatically generated">
            <a:extLst>
              <a:ext uri="{FF2B5EF4-FFF2-40B4-BE49-F238E27FC236}">
                <a16:creationId xmlns:a16="http://schemas.microsoft.com/office/drawing/2014/main" id="{E906D34D-7444-4FA6-AB57-53F199478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07"/>
          <a:stretch/>
        </p:blipFill>
        <p:spPr>
          <a:xfrm>
            <a:off x="0" y="0"/>
            <a:ext cx="12192000" cy="157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ED56D-B50B-4D6A-9AE4-4CC732A0A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F1D25-13F7-47C1-8FE9-FBBF3671A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E9CAA-2ED1-4A69-839D-93097AE3E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EC594-D175-4402-AE84-658A904C5109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DC0B4-CB8A-4A69-98D0-F794DD33E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7A538-42B3-4130-9BC8-7CCED5DB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44E0C-6C3F-4DC6-8385-15486F5BC2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73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9" r:id="rId4"/>
    <p:sldLayoutId id="2147483657" r:id="rId5"/>
    <p:sldLayoutId id="2147483660" r:id="rId6"/>
    <p:sldLayoutId id="2147483658" r:id="rId7"/>
    <p:sldLayoutId id="2147483661" r:id="rId8"/>
    <p:sldLayoutId id="214748365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z1n9Jly3CQ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ZqO8hdCmy8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hyperlink" Target="https://www.google.co.uk/url?sa=i&amp;rct=j&amp;q=&amp;esrc=s&amp;source=images&amp;cd=&amp;ved=0ahUKEwj8sazamcHYAhUcOsAKHUoCAUkQjRwIBw&amp;url=https://www.graphicsprings.com/category/games-recreation&amp;psig=AOvVaw3enQU9XbpwQdcso2Vo5En5&amp;ust=1515254670900360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://www.google.co.uk/url?sa=i&amp;rct=j&amp;q=&amp;esrc=s&amp;source=images&amp;cd=&amp;cad=rja&amp;uact=8&amp;ved=0ahUKEwju6ffGmsHYAhXHJMAKHRKvC5oQjRwIBw&amp;url=http://www.blackwood-pri.s-lanark.sch.uk/pupil-hub/homework-help/&amp;psig=AOvVaw29LQpK3S8i_42cqDvS5KAl&amp;ust=1515254845743578" TargetMode="External"/><Relationship Id="rId12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hyperlink" Target="https://www.google.co.uk/url?sa=i&amp;rct=j&amp;q=&amp;esrc=s&amp;source=images&amp;cd=&amp;cad=rja&amp;uact=8&amp;ved=0ahUKEwiCt_ndncHYAhUJKcAKHYjrABoQjRwIBw&amp;url=https://mattroxzworld.deviantart.com/art/Apple-Music-Logo-557772175&amp;psig=AOvVaw1_JNqddVQOuPHY48RAxzcE&amp;ust=1515255751674998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19.jpeg"/><Relationship Id="rId4" Type="http://schemas.openxmlformats.org/officeDocument/2006/relationships/image" Target="../media/image15.png"/><Relationship Id="rId9" Type="http://schemas.openxmlformats.org/officeDocument/2006/relationships/hyperlink" Target="https://www.google.co.uk/url?sa=i&amp;rct=j&amp;q=&amp;esrc=s&amp;source=images&amp;cd=&amp;ved=0ahUKEwiPw4y5m8HYAhUiJcAKHU9VCQEQjRwIBw&amp;url=https://wccftech.com/get-iphone-6s-like-front-camera-flash-feature-on-any-iphone/&amp;psig=AOvVaw1AXIGhYexZlHmbhvO9KuZF&amp;ust=1515255137771957" TargetMode="External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hyperlink" Target="http://www.google.co.uk/url?sa=i&amp;rct=j&amp;q=&amp;esrc=s&amp;source=images&amp;cd=&amp;ved=0ahUKEwjY8uqpnMvYAhVQF8AKHTQ4AxAQjRwIBw&amp;url=http://wwg.com/pokemon/2017/05/09/pokemon-go-update-coming-may-2017/&amp;psig=AOvVaw11t4pDhLeXh8zw3MxrsSHj&amp;ust=1515598974241303" TargetMode="Externa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11" Type="http://schemas.openxmlformats.org/officeDocument/2006/relationships/image" Target="../media/image44.png"/><Relationship Id="rId5" Type="http://schemas.openxmlformats.org/officeDocument/2006/relationships/image" Target="../media/image39.jpeg"/><Relationship Id="rId10" Type="http://schemas.openxmlformats.org/officeDocument/2006/relationships/image" Target="../media/image43.jpeg"/><Relationship Id="rId4" Type="http://schemas.openxmlformats.org/officeDocument/2006/relationships/image" Target="../media/image38.png"/><Relationship Id="rId9" Type="http://schemas.openxmlformats.org/officeDocument/2006/relationships/hyperlink" Target="https://www.google.co.uk/imgres?imgurl=https://media.wired.com/photos/59268651cefba457b079a47e/master/pass/Instagram-v051916-f.jpg&amp;imgrefurl=https://www.wired.com/story/instagram-sponsored-posts/&amp;docid=w4idPF5OMYMweM&amp;tbnid=Hh958cZVHUW9_M:&amp;vet=1&amp;w=2660&amp;h=1330&amp;bih=740&amp;biw=1536&amp;ved=0ahUKEwj8w-fZpb7YAhULLMAKHYpCC0AQxiAIFigB&amp;iact=c&amp;ictx=1" TargetMode="External"/><Relationship Id="rId1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-Kq3nvC8La0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mailto:clairej@mailme.co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3DAE7-4C58-4EF4-9008-609913516A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7035" y="547783"/>
            <a:ext cx="7336582" cy="632131"/>
          </a:xfrm>
        </p:spPr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Personal and Online Safety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6F298-78AF-4AF0-8AA8-8110CEE7A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035" y="1656164"/>
            <a:ext cx="7047587" cy="3913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1589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2D073A8-9F54-46B2-84DD-07680F76FB33}"/>
              </a:ext>
            </a:extLst>
          </p:cNvPr>
          <p:cNvSpPr txBox="1">
            <a:spLocks/>
          </p:cNvSpPr>
          <p:nvPr/>
        </p:nvSpPr>
        <p:spPr>
          <a:xfrm>
            <a:off x="1268451" y="2132214"/>
            <a:ext cx="5941989" cy="2593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</a:rPr>
              <a:t>Name; Jacks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</a:rPr>
              <a:t>“I enjoy hanging out with my friends and watching Harry Potter”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683BC46-18D1-4086-A55E-734C993B7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8" t="7857" r="19479"/>
          <a:stretch>
            <a:fillRect/>
          </a:stretch>
        </p:blipFill>
        <p:spPr bwMode="auto">
          <a:xfrm>
            <a:off x="7210440" y="1898436"/>
            <a:ext cx="3245599" cy="306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418" t="7857" r="194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F415FCBC-FB7F-424B-BE2E-63DBE1C1C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5885" y="83921"/>
            <a:ext cx="850023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3300" b="1">
                <a:solidFill>
                  <a:schemeClr val="accent1"/>
                </a:solidFill>
                <a:latin typeface="Century Gothic" panose="020B0502020202020204" pitchFamily="34" charset="0"/>
              </a:rPr>
              <a:t>	This is what your profile should look like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24F080-293A-4C60-88B4-131974235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33" y="146957"/>
            <a:ext cx="126807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6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FE67FC-3EF5-4538-B769-728A8DFA3545}"/>
              </a:ext>
            </a:extLst>
          </p:cNvPr>
          <p:cNvSpPr txBox="1">
            <a:spLocks/>
          </p:cNvSpPr>
          <p:nvPr/>
        </p:nvSpPr>
        <p:spPr>
          <a:xfrm>
            <a:off x="1826734" y="89017"/>
            <a:ext cx="85385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cs typeface="Arial"/>
              </a:rPr>
              <a:t>How old </a:t>
            </a:r>
            <a:r>
              <a:rPr lang="en-GB" b="1">
                <a:solidFill>
                  <a:schemeClr val="accent1"/>
                </a:solidFill>
                <a:latin typeface="Century Gothic"/>
                <a:cs typeface="Arial"/>
              </a:rPr>
              <a:t>should you be to 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cs typeface="Arial"/>
              </a:rPr>
              <a:t>use social media?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245059-7D41-4EC2-B140-384373990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657" y="2824324"/>
            <a:ext cx="1240527" cy="1240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1646FC-8DD3-4F02-808B-8EC249D8C0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13" t="11973" r="12434" b="12434"/>
          <a:stretch/>
        </p:blipFill>
        <p:spPr>
          <a:xfrm>
            <a:off x="5492484" y="2824324"/>
            <a:ext cx="1207031" cy="1240527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1F103E-8813-49EA-9435-0D2C7A0A2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045" y="2824324"/>
            <a:ext cx="1240527" cy="1240527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636D5C-FB51-4390-8BD0-5D08F2FB63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79" r="17986" b="38148"/>
          <a:stretch/>
        </p:blipFill>
        <p:spPr>
          <a:xfrm>
            <a:off x="5451704" y="5281549"/>
            <a:ext cx="1288590" cy="1240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200506-D02F-48E1-965C-8477B67E1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2365" y="2824324"/>
            <a:ext cx="1240527" cy="1240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B17D77-7CC0-44EF-95E4-EB0BCD15EC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717" t="7337" r="25003" b="6056"/>
          <a:stretch/>
        </p:blipFill>
        <p:spPr>
          <a:xfrm>
            <a:off x="8293102" y="2830226"/>
            <a:ext cx="1260475" cy="12405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D323AF9-C3EE-4CC4-A8F5-05D7F95074A0}"/>
              </a:ext>
            </a:extLst>
          </p:cNvPr>
          <p:cNvSpPr/>
          <p:nvPr/>
        </p:nvSpPr>
        <p:spPr>
          <a:xfrm>
            <a:off x="5516851" y="1798126"/>
            <a:ext cx="1231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</a:rPr>
              <a:t>13+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A1611A-4E5C-47C1-87F7-B3E844026C30}"/>
              </a:ext>
            </a:extLst>
          </p:cNvPr>
          <p:cNvSpPr/>
          <p:nvPr/>
        </p:nvSpPr>
        <p:spPr>
          <a:xfrm>
            <a:off x="5516851" y="4215382"/>
            <a:ext cx="1231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</a:rPr>
              <a:t>16+</a:t>
            </a:r>
          </a:p>
        </p:txBody>
      </p:sp>
    </p:spTree>
    <p:extLst>
      <p:ext uri="{BB962C8B-B14F-4D97-AF65-F5344CB8AC3E}">
        <p14:creationId xmlns:p14="http://schemas.microsoft.com/office/powerpoint/2010/main" val="406809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1n9Jly3CQ8">
            <a:extLst>
              <a:ext uri="{FF2B5EF4-FFF2-40B4-BE49-F238E27FC236}">
                <a16:creationId xmlns:a16="http://schemas.microsoft.com/office/drawing/2014/main" id="{8627FAEC-7725-4B55-925A-88E1D426BF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90400" y="1164639"/>
            <a:ext cx="9811199" cy="55188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0471178-834B-4BA4-91DF-F2CF60A0728C}"/>
              </a:ext>
            </a:extLst>
          </p:cNvPr>
          <p:cNvSpPr txBox="1">
            <a:spLocks/>
          </p:cNvSpPr>
          <p:nvPr/>
        </p:nvSpPr>
        <p:spPr>
          <a:xfrm>
            <a:off x="1826735" y="0"/>
            <a:ext cx="85385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NSPCC</a:t>
            </a:r>
          </a:p>
        </p:txBody>
      </p:sp>
    </p:spTree>
    <p:extLst>
      <p:ext uri="{BB962C8B-B14F-4D97-AF65-F5344CB8AC3E}">
        <p14:creationId xmlns:p14="http://schemas.microsoft.com/office/powerpoint/2010/main" val="770397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1BDD0F4-90BA-46E9-A5E8-AC360C08F9F5}"/>
              </a:ext>
            </a:extLst>
          </p:cNvPr>
          <p:cNvSpPr txBox="1">
            <a:spLocks/>
          </p:cNvSpPr>
          <p:nvPr/>
        </p:nvSpPr>
        <p:spPr>
          <a:xfrm>
            <a:off x="1826735" y="0"/>
            <a:ext cx="85385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Cyberbullying</a:t>
            </a:r>
          </a:p>
        </p:txBody>
      </p:sp>
      <p:pic>
        <p:nvPicPr>
          <p:cNvPr id="4" name="ZqO8hdCmy88">
            <a:extLst>
              <a:ext uri="{FF2B5EF4-FFF2-40B4-BE49-F238E27FC236}">
                <a16:creationId xmlns:a16="http://schemas.microsoft.com/office/drawing/2014/main" id="{46C21671-F5C5-462F-B9B2-EAC8D97628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90400" y="1161177"/>
            <a:ext cx="9811200" cy="55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93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FB1F75A-8080-4995-8625-2CFCA3AC5A6F}"/>
              </a:ext>
            </a:extLst>
          </p:cNvPr>
          <p:cNvSpPr txBox="1">
            <a:spLocks/>
          </p:cNvSpPr>
          <p:nvPr/>
        </p:nvSpPr>
        <p:spPr>
          <a:xfrm>
            <a:off x="1826735" y="352169"/>
            <a:ext cx="85385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How to block and report online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DABA95-CD7A-40C0-AD2B-0A6944D1645E}"/>
              </a:ext>
            </a:extLst>
          </p:cNvPr>
          <p:cNvSpPr txBox="1">
            <a:spLocks/>
          </p:cNvSpPr>
          <p:nvPr/>
        </p:nvSpPr>
        <p:spPr>
          <a:xfrm>
            <a:off x="1253219" y="2074645"/>
            <a:ext cx="5527221" cy="41403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/>
                <a:cs typeface="Arial"/>
              </a:rPr>
              <a:t>If you or someone you know is being bullied, tell a trusted adult</a:t>
            </a:r>
            <a:r>
              <a:rPr lang="en-GB" sz="2400">
                <a:solidFill>
                  <a:srgbClr val="4472C4"/>
                </a:solidFill>
                <a:latin typeface="Century Gothic"/>
                <a:cs typeface="Arial"/>
              </a:rPr>
              <a:t>.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entury Gothic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entury Gothic"/>
              <a:ea typeface="+mn-ea"/>
              <a:cs typeface="Arial"/>
            </a:endParaRPr>
          </a:p>
          <a:p>
            <a:pPr marL="0" indent="0">
              <a:buNone/>
              <a:defRPr/>
            </a:pPr>
            <a:endParaRPr lang="en-GB" sz="2400">
              <a:solidFill>
                <a:srgbClr val="4472C4"/>
              </a:solidFill>
              <a:latin typeface="Century Gothic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/>
                <a:cs typeface="Arial"/>
              </a:rPr>
              <a:t>Head to Childnet.com to find out about blocking features on the apps you use</a:t>
            </a:r>
            <a:r>
              <a:rPr lang="en-GB" sz="2400">
                <a:solidFill>
                  <a:srgbClr val="4472C4"/>
                </a:solidFill>
                <a:latin typeface="Century Gothic"/>
                <a:cs typeface="Arial"/>
              </a:rPr>
              <a:t>.</a:t>
            </a:r>
            <a:endParaRPr lang="en-GB" sz="2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7D3DA-59BA-44ED-A8E4-178318358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143" y="1813389"/>
            <a:ext cx="2857500" cy="1276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FAE96-9ECD-482D-9FDE-6AD4BD01A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006" y="4144823"/>
            <a:ext cx="353377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58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BF005EB-64FD-4DB8-9649-8F558436C39B}"/>
              </a:ext>
            </a:extLst>
          </p:cNvPr>
          <p:cNvSpPr txBox="1">
            <a:spLocks/>
          </p:cNvSpPr>
          <p:nvPr/>
        </p:nvSpPr>
        <p:spPr>
          <a:xfrm>
            <a:off x="797379" y="188797"/>
            <a:ext cx="105972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Time to see if you have been listening!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76BBD2-0AB0-42DA-8CEF-39D8E77EEF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18" y="1911941"/>
            <a:ext cx="5773134" cy="38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16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AFDE51B-A51D-4F32-B0AC-A57B0E13428C}"/>
              </a:ext>
            </a:extLst>
          </p:cNvPr>
          <p:cNvSpPr txBox="1">
            <a:spLocks/>
          </p:cNvSpPr>
          <p:nvPr/>
        </p:nvSpPr>
        <p:spPr>
          <a:xfrm>
            <a:off x="1747142" y="473542"/>
            <a:ext cx="85385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/>
                <a:ea typeface="+mj-ea"/>
                <a:cs typeface="Arial"/>
              </a:rPr>
              <a:t>How old do you need to be to use WhatsApp?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DDF36-AFFD-4EC7-A85E-50AA0686D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366" y="2576046"/>
            <a:ext cx="4463267" cy="33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89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553AC98-9F8F-4115-BD57-8A088E7BB0FC}"/>
              </a:ext>
            </a:extLst>
          </p:cNvPr>
          <p:cNvSpPr txBox="1">
            <a:spLocks/>
          </p:cNvSpPr>
          <p:nvPr/>
        </p:nvSpPr>
        <p:spPr>
          <a:xfrm>
            <a:off x="1826735" y="202047"/>
            <a:ext cx="85385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How can you be safe online?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6FD3D-7718-4A53-AE3C-2E3F78771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35" y="3058575"/>
            <a:ext cx="4175977" cy="3498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51E544-D2C7-42E1-965C-0B4E1DA84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64" y="1309366"/>
            <a:ext cx="3738599" cy="3132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2961D6-FB54-41BE-9204-EE1E76EB6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2" y="1309366"/>
            <a:ext cx="4175977" cy="3498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D254F2-C153-4963-8979-C61EAB61B4C7}"/>
              </a:ext>
            </a:extLst>
          </p:cNvPr>
          <p:cNvSpPr txBox="1"/>
          <p:nvPr/>
        </p:nvSpPr>
        <p:spPr>
          <a:xfrm>
            <a:off x="681245" y="2392078"/>
            <a:ext cx="2693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entury Gothic" panose="020B0502020202020204" pitchFamily="34" charset="0"/>
              </a:rPr>
              <a:t>Check your privacy settings- Who can see your profile?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1748A9-607B-4A0D-B001-2D1B31E8B597}"/>
              </a:ext>
            </a:extLst>
          </p:cNvPr>
          <p:cNvSpPr txBox="1"/>
          <p:nvPr/>
        </p:nvSpPr>
        <p:spPr>
          <a:xfrm>
            <a:off x="8080512" y="2085948"/>
            <a:ext cx="2598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entury Gothic" panose="020B0502020202020204" pitchFamily="34" charset="0"/>
              </a:rPr>
              <a:t>Think before posting- Who will see that post in future?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F1BBB3-8EB2-4D00-82C6-2AB5B28613F3}"/>
              </a:ext>
            </a:extLst>
          </p:cNvPr>
          <p:cNvSpPr txBox="1"/>
          <p:nvPr/>
        </p:nvSpPr>
        <p:spPr>
          <a:xfrm>
            <a:off x="4771268" y="3803080"/>
            <a:ext cx="26934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entury Gothic" panose="020B0502020202020204" pitchFamily="34" charset="0"/>
              </a:rPr>
              <a:t>Don’t talk to people you don’t know! If you saw them on the street, would you say hello?</a:t>
            </a:r>
          </a:p>
        </p:txBody>
      </p:sp>
    </p:spTree>
    <p:extLst>
      <p:ext uri="{BB962C8B-B14F-4D97-AF65-F5344CB8AC3E}">
        <p14:creationId xmlns:p14="http://schemas.microsoft.com/office/powerpoint/2010/main" val="281570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9840FE7-692E-4031-9D9D-D17072A1E5D9}"/>
              </a:ext>
            </a:extLst>
          </p:cNvPr>
          <p:cNvSpPr txBox="1">
            <a:spLocks/>
          </p:cNvSpPr>
          <p:nvPr/>
        </p:nvSpPr>
        <p:spPr>
          <a:xfrm>
            <a:off x="1826735" y="499782"/>
            <a:ext cx="85385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What should you not put on your social media?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B439B-284D-4F69-966E-FDA5F6443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842" y="3694157"/>
            <a:ext cx="1240527" cy="1240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B72999-1C6F-4F06-A478-AE3CF23E8D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13" t="11973" r="12434" b="12434"/>
          <a:stretch/>
        </p:blipFill>
        <p:spPr>
          <a:xfrm>
            <a:off x="5457453" y="2296873"/>
            <a:ext cx="1207031" cy="1240527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8ED4AC-F9A8-4520-B5EE-CDE6B3BB7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633" y="3694156"/>
            <a:ext cx="1240527" cy="1240527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FE065A-A83E-483E-BE08-4D33BF79C5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79" r="17986" b="38148"/>
          <a:stretch/>
        </p:blipFill>
        <p:spPr>
          <a:xfrm>
            <a:off x="5415139" y="4754098"/>
            <a:ext cx="1288590" cy="1240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97B7CA-8D97-4821-A47E-2C94AC052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800" y="2296873"/>
            <a:ext cx="1240527" cy="1240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56CBFE-781D-4514-9433-6248ABF01A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717" t="7337" r="25003" b="6056"/>
          <a:stretch/>
        </p:blipFill>
        <p:spPr>
          <a:xfrm>
            <a:off x="8428049" y="2287348"/>
            <a:ext cx="1260475" cy="124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54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9D66BF-B673-43A1-B693-CA93B5441D95}"/>
              </a:ext>
            </a:extLst>
          </p:cNvPr>
          <p:cNvSpPr txBox="1"/>
          <p:nvPr/>
        </p:nvSpPr>
        <p:spPr>
          <a:xfrm>
            <a:off x="2566382" y="176276"/>
            <a:ext cx="70592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rgbClr val="0070C0"/>
                </a:solidFill>
                <a:latin typeface="Century Gothic"/>
              </a:rPr>
              <a:t>Walking to School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A716F-74CE-4490-B477-566462230AB2}"/>
              </a:ext>
            </a:extLst>
          </p:cNvPr>
          <p:cNvSpPr txBox="1"/>
          <p:nvPr/>
        </p:nvSpPr>
        <p:spPr>
          <a:xfrm>
            <a:off x="2522249" y="1531578"/>
            <a:ext cx="710336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cs typeface="Calibri"/>
              </a:rPr>
              <a:t>When you're walking to school on your own, what must you do?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Picture 9" descr="A picture containing road, outdoor, person, street&#10;&#10;Description automatically generated">
            <a:extLst>
              <a:ext uri="{FF2B5EF4-FFF2-40B4-BE49-F238E27FC236}">
                <a16:creationId xmlns:a16="http://schemas.microsoft.com/office/drawing/2014/main" id="{5EFF257C-AB61-4EED-B000-10ACF7230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99" y="2593026"/>
            <a:ext cx="5730802" cy="38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1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45D05B-3ABC-4D85-92B5-9CC1E8CBC527}"/>
              </a:ext>
            </a:extLst>
          </p:cNvPr>
          <p:cNvSpPr txBox="1"/>
          <p:nvPr/>
        </p:nvSpPr>
        <p:spPr>
          <a:xfrm>
            <a:off x="1921898" y="227244"/>
            <a:ext cx="8348203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200" u="sng">
                <a:solidFill>
                  <a:srgbClr val="FF0000"/>
                </a:solidFill>
                <a:latin typeface="Rockwell"/>
              </a:rPr>
              <a:t>R</a:t>
            </a:r>
            <a:r>
              <a:rPr lang="en-US" sz="7200" u="sng">
                <a:solidFill>
                  <a:srgbClr val="FFC000"/>
                </a:solidFill>
                <a:latin typeface="Rockwell"/>
              </a:rPr>
              <a:t>O</a:t>
            </a:r>
            <a:r>
              <a:rPr lang="en-US" sz="7200" u="sng">
                <a:solidFill>
                  <a:srgbClr val="92D050"/>
                </a:solidFill>
                <a:latin typeface="Rockwell"/>
              </a:rPr>
              <a:t>C</a:t>
            </a:r>
            <a:r>
              <a:rPr lang="en-US" sz="7200" u="sng">
                <a:solidFill>
                  <a:srgbClr val="2E74B5"/>
                </a:solidFill>
                <a:latin typeface="Rockwell"/>
              </a:rPr>
              <a:t>K</a:t>
            </a:r>
          </a:p>
          <a:p>
            <a:pPr algn="ctr"/>
            <a:r>
              <a:rPr lang="en-US" sz="6600" u="sng">
                <a:solidFill>
                  <a:srgbClr val="FF0000"/>
                </a:solidFill>
                <a:latin typeface="Rockwell"/>
              </a:rPr>
              <a:t>R</a:t>
            </a:r>
            <a:r>
              <a:rPr lang="en-US" sz="6600">
                <a:solidFill>
                  <a:srgbClr val="FF0000"/>
                </a:solidFill>
                <a:latin typeface="Rockwell"/>
              </a:rPr>
              <a:t>espect</a:t>
            </a:r>
          </a:p>
          <a:p>
            <a:pPr algn="ctr"/>
            <a:r>
              <a:rPr lang="en-US" sz="6600" u="sng">
                <a:solidFill>
                  <a:srgbClr val="FFC000"/>
                </a:solidFill>
                <a:latin typeface="Rockwell"/>
              </a:rPr>
              <a:t>O</a:t>
            </a:r>
            <a:r>
              <a:rPr lang="en-US" sz="6600">
                <a:solidFill>
                  <a:srgbClr val="FFC000"/>
                </a:solidFill>
                <a:latin typeface="Rockwell"/>
              </a:rPr>
              <a:t>penness</a:t>
            </a:r>
          </a:p>
          <a:p>
            <a:pPr algn="ctr"/>
            <a:r>
              <a:rPr lang="en-US" sz="6600" u="sng">
                <a:solidFill>
                  <a:srgbClr val="70AD47"/>
                </a:solidFill>
                <a:latin typeface="Rockwell"/>
              </a:rPr>
              <a:t>C</a:t>
            </a:r>
            <a:r>
              <a:rPr lang="en-US" sz="6600">
                <a:solidFill>
                  <a:srgbClr val="70AD47"/>
                </a:solidFill>
                <a:latin typeface="Rockwell"/>
              </a:rPr>
              <a:t>onfidentiality</a:t>
            </a:r>
          </a:p>
          <a:p>
            <a:pPr algn="ctr"/>
            <a:r>
              <a:rPr lang="en-US" sz="6600" u="sng">
                <a:solidFill>
                  <a:srgbClr val="2E74B5"/>
                </a:solidFill>
                <a:latin typeface="Rockwell"/>
              </a:rPr>
              <a:t>K</a:t>
            </a:r>
            <a:r>
              <a:rPr lang="en-US" sz="6600">
                <a:solidFill>
                  <a:srgbClr val="2E74B5"/>
                </a:solidFill>
                <a:latin typeface="Rockwell"/>
              </a:rPr>
              <a:t>indness</a:t>
            </a:r>
          </a:p>
        </p:txBody>
      </p:sp>
    </p:spTree>
    <p:extLst>
      <p:ext uri="{BB962C8B-B14F-4D97-AF65-F5344CB8AC3E}">
        <p14:creationId xmlns:p14="http://schemas.microsoft.com/office/powerpoint/2010/main" val="2867711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98ECA5-935C-485C-8145-4ECD883E4CFE}"/>
              </a:ext>
            </a:extLst>
          </p:cNvPr>
          <p:cNvSpPr txBox="1"/>
          <p:nvPr/>
        </p:nvSpPr>
        <p:spPr>
          <a:xfrm>
            <a:off x="4207907" y="193366"/>
            <a:ext cx="43686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>
                <a:solidFill>
                  <a:srgbClr val="0070C0"/>
                </a:solidFill>
                <a:latin typeface="Century Gothic"/>
              </a:rPr>
              <a:t>Crossing the Road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F145E-BCD0-4437-8713-2C47BF5DB24F}"/>
              </a:ext>
            </a:extLst>
          </p:cNvPr>
          <p:cNvSpPr txBox="1"/>
          <p:nvPr/>
        </p:nvSpPr>
        <p:spPr>
          <a:xfrm>
            <a:off x="2741412" y="1447992"/>
            <a:ext cx="729754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>
                <a:solidFill>
                  <a:srgbClr val="0070C0"/>
                </a:solidFill>
                <a:latin typeface="Century Gothic"/>
                <a:ea typeface="+mn-lt"/>
                <a:cs typeface="Calibri" panose="020F0502020204030204"/>
              </a:rPr>
              <a:t>When you're crossing the road, what must you do?</a:t>
            </a:r>
            <a:endParaRPr lang="en-US" sz="2400" b="1">
              <a:solidFill>
                <a:srgbClr val="0070C0"/>
              </a:solidFill>
              <a:latin typeface="Century Gothic"/>
            </a:endParaRPr>
          </a:p>
        </p:txBody>
      </p:sp>
      <p:pic>
        <p:nvPicPr>
          <p:cNvPr id="3" name="Picture 3" descr="A picture containing tree, outdoor, road, bus stop&#10;&#10;Description automatically generated">
            <a:extLst>
              <a:ext uri="{FF2B5EF4-FFF2-40B4-BE49-F238E27FC236}">
                <a16:creationId xmlns:a16="http://schemas.microsoft.com/office/drawing/2014/main" id="{9051D409-A996-B5A9-FBED-E0C6A0892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0" y="2510367"/>
            <a:ext cx="69342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23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A picture containing outdoor, sky, person, people&#10;&#10;Description automatically generated">
            <a:extLst>
              <a:ext uri="{FF2B5EF4-FFF2-40B4-BE49-F238E27FC236}">
                <a16:creationId xmlns:a16="http://schemas.microsoft.com/office/drawing/2014/main" id="{14F8DAAE-D493-42A1-BED9-B5BD0D8AD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91" b="2604"/>
          <a:stretch/>
        </p:blipFill>
        <p:spPr>
          <a:xfrm>
            <a:off x="1880656" y="2437811"/>
            <a:ext cx="8430688" cy="4043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196F07-BE06-4923-93B4-B03DD4E258B1}"/>
              </a:ext>
            </a:extLst>
          </p:cNvPr>
          <p:cNvSpPr txBox="1"/>
          <p:nvPr/>
        </p:nvSpPr>
        <p:spPr>
          <a:xfrm>
            <a:off x="2870211" y="44116"/>
            <a:ext cx="64662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>
                <a:solidFill>
                  <a:srgbClr val="0070C0"/>
                </a:solidFill>
                <a:latin typeface="Century Gothic"/>
              </a:rPr>
              <a:t>Getting Lost in a Busy Place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4DCB32-FB6A-4A3A-912C-06DE06098DBA}"/>
              </a:ext>
            </a:extLst>
          </p:cNvPr>
          <p:cNvSpPr txBox="1"/>
          <p:nvPr/>
        </p:nvSpPr>
        <p:spPr>
          <a:xfrm>
            <a:off x="2411921" y="1299357"/>
            <a:ext cx="736815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>
                <a:solidFill>
                  <a:srgbClr val="0070C0"/>
                </a:solidFill>
                <a:latin typeface="Century Gothic"/>
                <a:ea typeface="+mn-lt"/>
                <a:cs typeface="Calibri" panose="020F0502020204030204"/>
              </a:rPr>
              <a:t>If you get lost in a busy place, what should you do or where should go for help?</a:t>
            </a:r>
            <a:endParaRPr lang="en-US" sz="2400" b="1">
              <a:solidFill>
                <a:srgbClr val="0070C0"/>
              </a:solidFill>
              <a:latin typeface="Century Gothic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6466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text, building, outdoor, sky&#10;&#10;Description automatically generated">
            <a:extLst>
              <a:ext uri="{FF2B5EF4-FFF2-40B4-BE49-F238E27FC236}">
                <a16:creationId xmlns:a16="http://schemas.microsoft.com/office/drawing/2014/main" id="{3F84E2F5-3D87-4082-BF47-2C67F2CB6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75" y="2148897"/>
            <a:ext cx="7841645" cy="4429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1DCE06-A524-4846-8614-F3E27099B96E}"/>
              </a:ext>
            </a:extLst>
          </p:cNvPr>
          <p:cNvSpPr txBox="1"/>
          <p:nvPr/>
        </p:nvSpPr>
        <p:spPr>
          <a:xfrm>
            <a:off x="2116876" y="1317900"/>
            <a:ext cx="795824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>
                <a:solidFill>
                  <a:srgbClr val="0070C0"/>
                </a:solidFill>
                <a:latin typeface="Century Gothic"/>
                <a:cs typeface="Calibri"/>
              </a:rPr>
              <a:t>Can you name some safe places that you might go to if you get lost/separated?</a:t>
            </a:r>
            <a:endParaRPr lang="en-US" b="1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06B4D-D704-4605-82DF-5E547E96CC68}"/>
              </a:ext>
            </a:extLst>
          </p:cNvPr>
          <p:cNvSpPr txBox="1"/>
          <p:nvPr/>
        </p:nvSpPr>
        <p:spPr>
          <a:xfrm>
            <a:off x="4279226" y="107411"/>
            <a:ext cx="37221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rgbClr val="0070C0"/>
                </a:solidFill>
                <a:latin typeface="Century Gothic"/>
              </a:rPr>
              <a:t>Place of Safety</a:t>
            </a:r>
            <a:endParaRPr lang="en-US" b="1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23323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D7E6ECB-C7B5-42D3-A248-1A9B48D037D4}"/>
              </a:ext>
            </a:extLst>
          </p:cNvPr>
          <p:cNvSpPr txBox="1">
            <a:spLocks/>
          </p:cNvSpPr>
          <p:nvPr/>
        </p:nvSpPr>
        <p:spPr>
          <a:xfrm>
            <a:off x="2232630" y="422525"/>
            <a:ext cx="78867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>
                <a:solidFill>
                  <a:srgbClr val="0070C0"/>
                </a:solidFill>
                <a:latin typeface="Century Gothic"/>
                <a:cs typeface="Calibri Light"/>
              </a:rPr>
              <a:t>What number do you call in an Emergency?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900F6C87-4F30-4777-9B7D-7F09B74F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075" y="2641689"/>
            <a:ext cx="4629849" cy="308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0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6ABF4DF-8798-45E0-8203-74CD023A18BD}"/>
              </a:ext>
            </a:extLst>
          </p:cNvPr>
          <p:cNvSpPr txBox="1">
            <a:spLocks/>
          </p:cNvSpPr>
          <p:nvPr/>
        </p:nvSpPr>
        <p:spPr>
          <a:xfrm>
            <a:off x="2468478" y="32178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>
                <a:solidFill>
                  <a:srgbClr val="0070C0"/>
                </a:solidFill>
                <a:latin typeface="Century Gothic"/>
                <a:cs typeface="Calibri Light"/>
              </a:rPr>
              <a:t>What number do you call in a Non-Emergency?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21B0861-146C-4270-8EB5-0F7A2AB2A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2346727"/>
            <a:ext cx="8518357" cy="327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9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C1FC203-BF62-446D-9ED3-066BE706BD0D}"/>
              </a:ext>
            </a:extLst>
          </p:cNvPr>
          <p:cNvSpPr txBox="1">
            <a:spLocks/>
          </p:cNvSpPr>
          <p:nvPr/>
        </p:nvSpPr>
        <p:spPr>
          <a:xfrm>
            <a:off x="4075661" y="85061"/>
            <a:ext cx="5848212" cy="930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>
                <a:solidFill>
                  <a:srgbClr val="0070C0"/>
                </a:solidFill>
                <a:latin typeface="Century Gothic"/>
                <a:cs typeface="Calibri Light"/>
              </a:rPr>
              <a:t>Checklist</a:t>
            </a:r>
            <a:endParaRPr lang="en-GB" sz="3600">
              <a:latin typeface="Century Gothic"/>
              <a:cs typeface="Calibri Ligh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CFF12D-2951-4ADD-89B5-17B4A4578944}"/>
              </a:ext>
            </a:extLst>
          </p:cNvPr>
          <p:cNvSpPr txBox="1">
            <a:spLocks/>
          </p:cNvSpPr>
          <p:nvPr/>
        </p:nvSpPr>
        <p:spPr>
          <a:xfrm>
            <a:off x="1344925" y="1021553"/>
            <a:ext cx="11309685" cy="59275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Calibri"/>
              </a:rPr>
              <a:t>Check your privacy settings</a:t>
            </a:r>
            <a:r>
              <a:rPr lang="en-GB" sz="6000">
                <a:solidFill>
                  <a:srgbClr val="0070C0"/>
                </a:solidFill>
                <a:latin typeface="Century Gothic"/>
                <a:cs typeface="Calibri"/>
              </a:rPr>
              <a:t>.</a:t>
            </a: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Calibri"/>
              </a:rPr>
              <a:t>Make sure your Profiles DON’T have personal information</a:t>
            </a:r>
            <a:r>
              <a:rPr lang="en-GB" sz="6000">
                <a:solidFill>
                  <a:srgbClr val="0070C0"/>
                </a:solidFill>
                <a:latin typeface="Century Gothic"/>
                <a:cs typeface="Calibri"/>
              </a:rPr>
              <a:t>.</a:t>
            </a:r>
            <a:endParaRPr lang="en-GB" sz="6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Calibri"/>
              </a:rPr>
              <a:t>Ensure your Trusted Adults know who you are speaking to online</a:t>
            </a:r>
            <a:r>
              <a:rPr lang="en-GB" sz="6000">
                <a:solidFill>
                  <a:srgbClr val="0070C0"/>
                </a:solidFill>
                <a:latin typeface="Century Gothic"/>
                <a:cs typeface="Calibri"/>
              </a:rPr>
              <a:t>.</a:t>
            </a:r>
            <a:endParaRPr lang="en-GB" sz="6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Calibri"/>
              </a:rPr>
              <a:t>If you are worried about anything, tell your Trusted Adult and they can assist you with deleting or blocking someone from your account</a:t>
            </a:r>
            <a:r>
              <a:rPr lang="en-GB" sz="6000">
                <a:solidFill>
                  <a:srgbClr val="0070C0"/>
                </a:solidFill>
                <a:latin typeface="Century Gothic"/>
                <a:cs typeface="Calibri"/>
              </a:rPr>
              <a:t>.</a:t>
            </a:r>
            <a:endParaRPr lang="en-GB" sz="6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Calibri"/>
              </a:rPr>
              <a:t>If something happens when you're out and about in your community – make sure you tell your trusted adult</a:t>
            </a:r>
            <a:r>
              <a:rPr lang="en-GB" sz="6000">
                <a:solidFill>
                  <a:srgbClr val="0070C0"/>
                </a:solidFill>
                <a:latin typeface="Century Gothic"/>
                <a:cs typeface="Calibri"/>
              </a:rPr>
              <a:t>.</a:t>
            </a:r>
            <a:endParaRPr lang="en-GB" sz="6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Calibri"/>
              </a:rPr>
              <a:t>Know who your trusted adults are: Parents/Teachers/Guardians/Carers/PCSO's to name a few</a:t>
            </a:r>
            <a:r>
              <a:rPr lang="en-GB" sz="6000">
                <a:solidFill>
                  <a:srgbClr val="0070C0"/>
                </a:solidFill>
                <a:latin typeface="Century Gothic"/>
                <a:cs typeface="Calibri"/>
              </a:rPr>
              <a:t>.</a:t>
            </a:r>
            <a:endParaRPr lang="en-GB" sz="6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Calibri"/>
              </a:rPr>
              <a:t>KEEP </a:t>
            </a: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entury Gothic"/>
                <a:ea typeface="+mn-ea"/>
                <a:cs typeface="Calibri"/>
              </a:rPr>
              <a:t>SAFE </a:t>
            </a:r>
            <a:r>
              <a:rPr kumimoji="0" lang="en-GB" sz="6000" b="0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Calibri"/>
              </a:rPr>
              <a:t>BUT </a:t>
            </a: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Calibri"/>
              </a:rPr>
              <a:t>HAVE </a:t>
            </a: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BF00B3"/>
                </a:solidFill>
                <a:effectLst/>
                <a:uLnTx/>
                <a:uFillTx/>
                <a:latin typeface="Century Gothic"/>
                <a:ea typeface="+mn-ea"/>
                <a:cs typeface="Calibri"/>
              </a:rPr>
              <a:t>FUN</a:t>
            </a: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950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7F71853D-8D45-D5DF-8886-9A04FB070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316" y="423601"/>
            <a:ext cx="2237058" cy="1768997"/>
          </a:xfrm>
          <a:prstGeom prst="rect">
            <a:avLst/>
          </a:prstGeom>
        </p:spPr>
      </p:pic>
      <p:pic>
        <p:nvPicPr>
          <p:cNvPr id="6" name="Picture 6" descr="A picture containing text, sign, close&#10;&#10;Description automatically generated">
            <a:extLst>
              <a:ext uri="{FF2B5EF4-FFF2-40B4-BE49-F238E27FC236}">
                <a16:creationId xmlns:a16="http://schemas.microsoft.com/office/drawing/2014/main" id="{CAF5768F-1C3F-AF76-8EA4-8B7F6B7C2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48" y="423601"/>
            <a:ext cx="3231357" cy="1405715"/>
          </a:xfrm>
          <a:prstGeom prst="rect">
            <a:avLst/>
          </a:prstGeom>
        </p:spPr>
      </p:pic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0D771CC7-E286-1926-4D17-8B6158576A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28" b="27762"/>
          <a:stretch/>
        </p:blipFill>
        <p:spPr>
          <a:xfrm>
            <a:off x="655833" y="3041151"/>
            <a:ext cx="2731293" cy="87330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8FFC614-4E42-2601-BFA9-E89F6FA0A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213" y="2179015"/>
            <a:ext cx="3231357" cy="1183944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F5EF7C6D-F778-FE46-9715-CFF36CFD05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907" b="15580"/>
          <a:stretch/>
        </p:blipFill>
        <p:spPr>
          <a:xfrm>
            <a:off x="2692454" y="4479533"/>
            <a:ext cx="2743200" cy="1294544"/>
          </a:xfrm>
          <a:prstGeom prst="rect">
            <a:avLst/>
          </a:prstGeom>
        </p:spPr>
      </p:pic>
      <p:pic>
        <p:nvPicPr>
          <p:cNvPr id="12" name="Picture 12" descr="A picture containing text, queen, clipart, sign&#10;&#10;Description automatically generated">
            <a:extLst>
              <a:ext uri="{FF2B5EF4-FFF2-40B4-BE49-F238E27FC236}">
                <a16:creationId xmlns:a16="http://schemas.microsoft.com/office/drawing/2014/main" id="{0BB8E8F5-DB40-E71F-33C3-5B683E2A38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0247" y="4175718"/>
            <a:ext cx="1914007" cy="2141451"/>
          </a:xfrm>
          <a:prstGeom prst="rect">
            <a:avLst/>
          </a:prstGeom>
        </p:spPr>
      </p:pic>
      <p:pic>
        <p:nvPicPr>
          <p:cNvPr id="13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E58DAE1-22BD-FF52-7739-082FF8BB34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8938" y="2162992"/>
            <a:ext cx="2012726" cy="201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9AA553E-DF26-4ABC-B7D2-C981C865F6F4}"/>
              </a:ext>
            </a:extLst>
          </p:cNvPr>
          <p:cNvSpPr txBox="1">
            <a:spLocks/>
          </p:cNvSpPr>
          <p:nvPr/>
        </p:nvSpPr>
        <p:spPr>
          <a:xfrm>
            <a:off x="1826735" y="234497"/>
            <a:ext cx="85385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What are you going to learn about?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0744C8-5C57-415F-BF9E-AB1B10548927}"/>
              </a:ext>
            </a:extLst>
          </p:cNvPr>
          <p:cNvSpPr txBox="1">
            <a:spLocks/>
          </p:cNvSpPr>
          <p:nvPr/>
        </p:nvSpPr>
        <p:spPr>
          <a:xfrm>
            <a:off x="1977771" y="2240606"/>
            <a:ext cx="8236458" cy="30572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/>
                <a:cs typeface="Arial"/>
              </a:rPr>
              <a:t>What is suitable technology for your age</a:t>
            </a:r>
            <a:r>
              <a:rPr lang="en-GB" b="1">
                <a:solidFill>
                  <a:srgbClr val="4472C4"/>
                </a:solidFill>
                <a:latin typeface="Century Gothic"/>
                <a:cs typeface="Arial"/>
              </a:rPr>
              <a:t>.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/>
                <a:cs typeface="Arial"/>
              </a:rPr>
              <a:t>How to keep yourself safe online</a:t>
            </a:r>
            <a:r>
              <a:rPr lang="en-GB" b="1">
                <a:solidFill>
                  <a:srgbClr val="4472C4"/>
                </a:solidFill>
                <a:latin typeface="Century Gothic"/>
                <a:cs typeface="Arial"/>
              </a:rPr>
              <a:t>.</a:t>
            </a:r>
            <a:endParaRPr lang="en-GB" sz="28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/>
                <a:cs typeface="Arial"/>
              </a:rPr>
              <a:t>Cyberbullying and the impact of being hurtful online</a:t>
            </a:r>
            <a:r>
              <a:rPr lang="en-GB" b="1">
                <a:solidFill>
                  <a:srgbClr val="4472C4"/>
                </a:solidFill>
                <a:latin typeface="Century Gothic"/>
                <a:cs typeface="Arial"/>
              </a:rPr>
              <a:t>.</a:t>
            </a:r>
            <a:endParaRPr lang="en-GB" sz="28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How to keep safe when you’re out and about with friends / family.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311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37ED734-FD26-4CD5-994B-6F02C2ACF4B2}"/>
              </a:ext>
            </a:extLst>
          </p:cNvPr>
          <p:cNvSpPr txBox="1">
            <a:spLocks/>
          </p:cNvSpPr>
          <p:nvPr/>
        </p:nvSpPr>
        <p:spPr>
          <a:xfrm>
            <a:off x="1826735" y="201840"/>
            <a:ext cx="85385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How to be safe online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168531A-CB88-4194-B93D-C66E722DC5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12" y="1527403"/>
            <a:ext cx="7712176" cy="481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47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7CB6BD-452A-4F9D-A37F-72689103F765}"/>
              </a:ext>
            </a:extLst>
          </p:cNvPr>
          <p:cNvSpPr txBox="1">
            <a:spLocks/>
          </p:cNvSpPr>
          <p:nvPr/>
        </p:nvSpPr>
        <p:spPr>
          <a:xfrm>
            <a:off x="1358324" y="269577"/>
            <a:ext cx="86666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How many of you have used a mobile phone/laptop/tablet?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F1FAC-4A95-4F87-9C09-524D0ABA3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r="12962"/>
          <a:stretch/>
        </p:blipFill>
        <p:spPr bwMode="auto">
          <a:xfrm>
            <a:off x="1368890" y="4297846"/>
            <a:ext cx="1341501" cy="14060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3E3337-30FD-44E0-B336-B45CF2C39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016" y="1815995"/>
            <a:ext cx="1293812" cy="129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DA6E11-B9EC-4ABD-A20E-80CA1B855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28" y="2708242"/>
            <a:ext cx="1417638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62A549-1411-44F6-8D8F-533266B63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549" y="1638410"/>
            <a:ext cx="1477963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C8E20D-D8A8-46C1-808B-7E74D86E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12" y="5084250"/>
            <a:ext cx="1649413" cy="164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4" descr="Image result for homework logo">
            <a:hlinkClick r:id="rId7"/>
            <a:extLst>
              <a:ext uri="{FF2B5EF4-FFF2-40B4-BE49-F238E27FC236}">
                <a16:creationId xmlns:a16="http://schemas.microsoft.com/office/drawing/2014/main" id="{6B6689F4-C54E-4DF7-91F3-D6ABCE21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08230">
            <a:off x="6586185" y="3111095"/>
            <a:ext cx="229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Image result for iphone camera logo">
            <a:hlinkClick r:id="rId9"/>
            <a:extLst>
              <a:ext uri="{FF2B5EF4-FFF2-40B4-BE49-F238E27FC236}">
                <a16:creationId xmlns:a16="http://schemas.microsoft.com/office/drawing/2014/main" id="{52B94FF4-2A8F-4E15-9CDD-A2EFA4ABC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5029" r="6770" b="6651"/>
          <a:stretch/>
        </p:blipFill>
        <p:spPr bwMode="auto">
          <a:xfrm>
            <a:off x="603785" y="1764509"/>
            <a:ext cx="1509077" cy="165334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Image result for music logo">
            <a:hlinkClick r:id="rId11"/>
            <a:extLst>
              <a:ext uri="{FF2B5EF4-FFF2-40B4-BE49-F238E27FC236}">
                <a16:creationId xmlns:a16="http://schemas.microsoft.com/office/drawing/2014/main" id="{CA07191C-605E-4E2C-97C2-4AB7919C7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47" y="4567455"/>
            <a:ext cx="1341501" cy="13415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2" descr="Image result for gaming logo">
            <a:hlinkClick r:id="rId13"/>
            <a:extLst>
              <a:ext uri="{FF2B5EF4-FFF2-40B4-BE49-F238E27FC236}">
                <a16:creationId xmlns:a16="http://schemas.microsoft.com/office/drawing/2014/main" id="{7403945F-BCB4-4C0F-A1A8-5DA16F438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176" y="3741628"/>
            <a:ext cx="2004305" cy="200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33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921C8CC-F399-49CC-9840-81F5A04A9F7E}"/>
              </a:ext>
            </a:extLst>
          </p:cNvPr>
          <p:cNvSpPr txBox="1">
            <a:spLocks/>
          </p:cNvSpPr>
          <p:nvPr/>
        </p:nvSpPr>
        <p:spPr>
          <a:xfrm>
            <a:off x="1948213" y="-203254"/>
            <a:ext cx="85385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/>
                <a:ea typeface="+mj-ea"/>
                <a:cs typeface="Arial"/>
              </a:rPr>
              <a:t>What can you look at on the internet?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87F692-FEFD-41CE-9494-609D9001A33E}"/>
              </a:ext>
            </a:extLst>
          </p:cNvPr>
          <p:cNvSpPr txBox="1">
            <a:spLocks/>
          </p:cNvSpPr>
          <p:nvPr/>
        </p:nvSpPr>
        <p:spPr>
          <a:xfrm>
            <a:off x="612282" y="1201528"/>
            <a:ext cx="11299371" cy="1118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The internet is an inspiring and positive place when used safely!</a:t>
            </a:r>
          </a:p>
        </p:txBody>
      </p:sp>
      <p:pic>
        <p:nvPicPr>
          <p:cNvPr id="5" name="Picture 4" descr="Image result for pokemon go logo">
            <a:hlinkClick r:id="rId2"/>
            <a:extLst>
              <a:ext uri="{FF2B5EF4-FFF2-40B4-BE49-F238E27FC236}">
                <a16:creationId xmlns:a16="http://schemas.microsoft.com/office/drawing/2014/main" id="{BF115066-A654-462F-AB6A-C38EDDB03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7" t="17738" r="30728" b="14398"/>
          <a:stretch>
            <a:fillRect/>
          </a:stretch>
        </p:blipFill>
        <p:spPr bwMode="auto">
          <a:xfrm>
            <a:off x="8651944" y="5484617"/>
            <a:ext cx="924718" cy="96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95D05D5-409A-414B-B446-2CBE82D49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781" y="5485404"/>
            <a:ext cx="1295658" cy="129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976EAA-AEC0-4454-8623-5C3F3F691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168" y="5485255"/>
            <a:ext cx="110013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702EDE-1C8E-4877-8549-71D43EBDFE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572" y="4265990"/>
            <a:ext cx="167163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44EEBC-CC20-41AD-A525-B7B6302A74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195" y="5068433"/>
            <a:ext cx="19907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54597498-402C-4D86-A07A-A07D8D29A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09" y="2363888"/>
            <a:ext cx="17145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63C28711-AE87-4FDD-8C07-0E3D76457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982" y="4264582"/>
            <a:ext cx="1169746" cy="68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1F788F5E-8599-47C9-AF8B-D952972D5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289" y="2121082"/>
            <a:ext cx="1187513" cy="153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36" descr="nick jr">
            <a:extLst>
              <a:ext uri="{FF2B5EF4-FFF2-40B4-BE49-F238E27FC236}">
                <a16:creationId xmlns:a16="http://schemas.microsoft.com/office/drawing/2014/main" id="{4186D419-AB2E-4407-A351-91A313591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90" y="1951855"/>
            <a:ext cx="166687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8DD06B09-4B2F-4023-AFE6-278628EA6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03" y="4244062"/>
            <a:ext cx="1872386" cy="72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EB27FB-49AB-4912-A933-BA042199F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617" y="3118936"/>
            <a:ext cx="1348975" cy="758798"/>
          </a:xfrm>
          <a:prstGeom prst="rect">
            <a:avLst/>
          </a:prstGeom>
        </p:spPr>
      </p:pic>
      <p:pic>
        <p:nvPicPr>
          <p:cNvPr id="17" name="Picture 5" descr="Logo&#10;&#10;Description automatically generated">
            <a:extLst>
              <a:ext uri="{FF2B5EF4-FFF2-40B4-BE49-F238E27FC236}">
                <a16:creationId xmlns:a16="http://schemas.microsoft.com/office/drawing/2014/main" id="{1EC430B7-D7D6-455C-BF8C-99BBE9176D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06582" y="2775165"/>
            <a:ext cx="970676" cy="949703"/>
          </a:xfrm>
          <a:prstGeom prst="rect">
            <a:avLst/>
          </a:prstGeom>
        </p:spPr>
      </p:pic>
      <p:pic>
        <p:nvPicPr>
          <p:cNvPr id="18" name="Picture 6" descr="Logo&#10;&#10;Description automatically generated">
            <a:extLst>
              <a:ext uri="{FF2B5EF4-FFF2-40B4-BE49-F238E27FC236}">
                <a16:creationId xmlns:a16="http://schemas.microsoft.com/office/drawing/2014/main" id="{E4585E49-DBF5-4958-9FB3-A07D5236DD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81539" y="3896248"/>
            <a:ext cx="922965" cy="1004845"/>
          </a:xfrm>
          <a:prstGeom prst="rect">
            <a:avLst/>
          </a:prstGeom>
        </p:spPr>
      </p:pic>
      <p:pic>
        <p:nvPicPr>
          <p:cNvPr id="19" name="Picture 7" descr="Logo&#10;&#10;Description automatically generated">
            <a:extLst>
              <a:ext uri="{FF2B5EF4-FFF2-40B4-BE49-F238E27FC236}">
                <a16:creationId xmlns:a16="http://schemas.microsoft.com/office/drawing/2014/main" id="{4447AB88-980F-4337-9473-8BF626AC99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33866" y="2118526"/>
            <a:ext cx="1031584" cy="101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9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>
            <a:extLst>
              <a:ext uri="{FF2B5EF4-FFF2-40B4-BE49-F238E27FC236}">
                <a16:creationId xmlns:a16="http://schemas.microsoft.com/office/drawing/2014/main" id="{A4772649-41C0-4458-BFB0-6F4480987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40" y="2118710"/>
            <a:ext cx="1068501" cy="106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CC45606-3613-4A85-945B-C1BBA9CE9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10" y="5155435"/>
            <a:ext cx="1026783" cy="104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4AB1CAAC-6EB3-4602-8953-39A255292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05" y="2077667"/>
            <a:ext cx="1150590" cy="115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185FD2-A363-4D7F-A7AD-0396C6E45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412" y="5222240"/>
            <a:ext cx="1795188" cy="112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D44E1C-1980-45E1-A850-24A4A3CDB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192" y="1996192"/>
            <a:ext cx="1244789" cy="152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48F88C-157B-40E3-9902-0E5CC0A7F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429" y="3666307"/>
            <a:ext cx="1211146" cy="121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A3802D-315E-460E-B1A5-FA6678BA9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850" y="2077667"/>
            <a:ext cx="1211146" cy="121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20" descr="Related image">
            <a:hlinkClick r:id="rId9"/>
            <a:extLst>
              <a:ext uri="{FF2B5EF4-FFF2-40B4-BE49-F238E27FC236}">
                <a16:creationId xmlns:a16="http://schemas.microsoft.com/office/drawing/2014/main" id="{A252043A-83CA-4423-972E-CC3D14782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2" t="9966" r="30589" b="11595"/>
          <a:stretch>
            <a:fillRect/>
          </a:stretch>
        </p:blipFill>
        <p:spPr bwMode="auto">
          <a:xfrm>
            <a:off x="2771161" y="3429000"/>
            <a:ext cx="1068501" cy="100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80A608-6434-4B59-B251-496B23B9CB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75" y="5155435"/>
            <a:ext cx="1254125" cy="12541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287032-4CFD-4EE0-850E-7F4F9BD8F0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538" y="4763549"/>
            <a:ext cx="1443803" cy="14438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0CB71E-27D1-4CB3-93E2-C7590554059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784" y="3762185"/>
            <a:ext cx="1606432" cy="903618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8D79D2A-AEA4-474E-B79F-9BAA33D22297}"/>
              </a:ext>
            </a:extLst>
          </p:cNvPr>
          <p:cNvSpPr txBox="1">
            <a:spLocks/>
          </p:cNvSpPr>
          <p:nvPr/>
        </p:nvSpPr>
        <p:spPr>
          <a:xfrm>
            <a:off x="1956910" y="285866"/>
            <a:ext cx="85385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But what shouldn’t you be looking at?</a:t>
            </a:r>
          </a:p>
        </p:txBody>
      </p:sp>
      <p:pic>
        <p:nvPicPr>
          <p:cNvPr id="4" name="Picture 3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84A4692D-A18C-9374-8BCB-A214D10BFD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180" y="5226432"/>
            <a:ext cx="10350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32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51FDE55-038E-41F3-B4C9-71726E31EC09}"/>
              </a:ext>
            </a:extLst>
          </p:cNvPr>
          <p:cNvSpPr txBox="1">
            <a:spLocks/>
          </p:cNvSpPr>
          <p:nvPr/>
        </p:nvSpPr>
        <p:spPr>
          <a:xfrm>
            <a:off x="1826734" y="154989"/>
            <a:ext cx="85385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Being Safe on the Internet</a:t>
            </a:r>
          </a:p>
        </p:txBody>
      </p:sp>
      <p:pic>
        <p:nvPicPr>
          <p:cNvPr id="4" name="Online Media 8" title="Be Safe Online (Lyric Video)">
            <a:hlinkClick r:id="" action="ppaction://media"/>
            <a:extLst>
              <a:ext uri="{FF2B5EF4-FFF2-40B4-BE49-F238E27FC236}">
                <a16:creationId xmlns:a16="http://schemas.microsoft.com/office/drawing/2014/main" id="{01CE5071-8713-4418-977E-AFB8E6A364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4547" y="1185983"/>
            <a:ext cx="9762906" cy="55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9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E454612A-A1DC-4306-9937-D63AD97AF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302" y="1609159"/>
            <a:ext cx="8986674" cy="363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rIns="91440" bIns="45720" anchor="t"/>
          <a:lstStyle>
            <a:lvl1pPr marL="171450" indent="-168275">
              <a:tabLst>
                <a:tab pos="171450" algn="l"/>
                <a:tab pos="619125" algn="l"/>
                <a:tab pos="1068388" algn="l"/>
                <a:tab pos="1517650" algn="l"/>
                <a:tab pos="1966913" algn="l"/>
                <a:tab pos="2416175" algn="l"/>
                <a:tab pos="2865438" algn="l"/>
                <a:tab pos="3314700" algn="l"/>
                <a:tab pos="3763963" algn="l"/>
                <a:tab pos="4213225" algn="l"/>
                <a:tab pos="4662488" algn="l"/>
                <a:tab pos="5111750" algn="l"/>
                <a:tab pos="5561013" algn="l"/>
                <a:tab pos="6010275" algn="l"/>
                <a:tab pos="6459538" algn="l"/>
                <a:tab pos="6908800" algn="l"/>
                <a:tab pos="7358063" algn="l"/>
                <a:tab pos="7807325" algn="l"/>
                <a:tab pos="8256588" algn="l"/>
                <a:tab pos="8705850" algn="l"/>
                <a:tab pos="91551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71450" algn="l"/>
                <a:tab pos="619125" algn="l"/>
                <a:tab pos="1068388" algn="l"/>
                <a:tab pos="1517650" algn="l"/>
                <a:tab pos="1966913" algn="l"/>
                <a:tab pos="2416175" algn="l"/>
                <a:tab pos="2865438" algn="l"/>
                <a:tab pos="3314700" algn="l"/>
                <a:tab pos="3763963" algn="l"/>
                <a:tab pos="4213225" algn="l"/>
                <a:tab pos="4662488" algn="l"/>
                <a:tab pos="5111750" algn="l"/>
                <a:tab pos="5561013" algn="l"/>
                <a:tab pos="6010275" algn="l"/>
                <a:tab pos="6459538" algn="l"/>
                <a:tab pos="6908800" algn="l"/>
                <a:tab pos="7358063" algn="l"/>
                <a:tab pos="7807325" algn="l"/>
                <a:tab pos="8256588" algn="l"/>
                <a:tab pos="8705850" algn="l"/>
                <a:tab pos="91551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71450" algn="l"/>
                <a:tab pos="619125" algn="l"/>
                <a:tab pos="1068388" algn="l"/>
                <a:tab pos="1517650" algn="l"/>
                <a:tab pos="1966913" algn="l"/>
                <a:tab pos="2416175" algn="l"/>
                <a:tab pos="2865438" algn="l"/>
                <a:tab pos="3314700" algn="l"/>
                <a:tab pos="3763963" algn="l"/>
                <a:tab pos="4213225" algn="l"/>
                <a:tab pos="4662488" algn="l"/>
                <a:tab pos="5111750" algn="l"/>
                <a:tab pos="5561013" algn="l"/>
                <a:tab pos="6010275" algn="l"/>
                <a:tab pos="6459538" algn="l"/>
                <a:tab pos="6908800" algn="l"/>
                <a:tab pos="7358063" algn="l"/>
                <a:tab pos="7807325" algn="l"/>
                <a:tab pos="8256588" algn="l"/>
                <a:tab pos="8705850" algn="l"/>
                <a:tab pos="91551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71450" algn="l"/>
                <a:tab pos="619125" algn="l"/>
                <a:tab pos="1068388" algn="l"/>
                <a:tab pos="1517650" algn="l"/>
                <a:tab pos="1966913" algn="l"/>
                <a:tab pos="2416175" algn="l"/>
                <a:tab pos="2865438" algn="l"/>
                <a:tab pos="3314700" algn="l"/>
                <a:tab pos="3763963" algn="l"/>
                <a:tab pos="4213225" algn="l"/>
                <a:tab pos="4662488" algn="l"/>
                <a:tab pos="5111750" algn="l"/>
                <a:tab pos="5561013" algn="l"/>
                <a:tab pos="6010275" algn="l"/>
                <a:tab pos="6459538" algn="l"/>
                <a:tab pos="6908800" algn="l"/>
                <a:tab pos="7358063" algn="l"/>
                <a:tab pos="7807325" algn="l"/>
                <a:tab pos="8256588" algn="l"/>
                <a:tab pos="8705850" algn="l"/>
                <a:tab pos="91551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71450" algn="l"/>
                <a:tab pos="619125" algn="l"/>
                <a:tab pos="1068388" algn="l"/>
                <a:tab pos="1517650" algn="l"/>
                <a:tab pos="1966913" algn="l"/>
                <a:tab pos="2416175" algn="l"/>
                <a:tab pos="2865438" algn="l"/>
                <a:tab pos="3314700" algn="l"/>
                <a:tab pos="3763963" algn="l"/>
                <a:tab pos="4213225" algn="l"/>
                <a:tab pos="4662488" algn="l"/>
                <a:tab pos="5111750" algn="l"/>
                <a:tab pos="5561013" algn="l"/>
                <a:tab pos="6010275" algn="l"/>
                <a:tab pos="6459538" algn="l"/>
                <a:tab pos="6908800" algn="l"/>
                <a:tab pos="7358063" algn="l"/>
                <a:tab pos="7807325" algn="l"/>
                <a:tab pos="8256588" algn="l"/>
                <a:tab pos="8705850" algn="l"/>
                <a:tab pos="91551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1450" algn="l"/>
                <a:tab pos="619125" algn="l"/>
                <a:tab pos="1068388" algn="l"/>
                <a:tab pos="1517650" algn="l"/>
                <a:tab pos="1966913" algn="l"/>
                <a:tab pos="2416175" algn="l"/>
                <a:tab pos="2865438" algn="l"/>
                <a:tab pos="3314700" algn="l"/>
                <a:tab pos="3763963" algn="l"/>
                <a:tab pos="4213225" algn="l"/>
                <a:tab pos="4662488" algn="l"/>
                <a:tab pos="5111750" algn="l"/>
                <a:tab pos="5561013" algn="l"/>
                <a:tab pos="6010275" algn="l"/>
                <a:tab pos="6459538" algn="l"/>
                <a:tab pos="6908800" algn="l"/>
                <a:tab pos="7358063" algn="l"/>
                <a:tab pos="7807325" algn="l"/>
                <a:tab pos="8256588" algn="l"/>
                <a:tab pos="8705850" algn="l"/>
                <a:tab pos="91551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1450" algn="l"/>
                <a:tab pos="619125" algn="l"/>
                <a:tab pos="1068388" algn="l"/>
                <a:tab pos="1517650" algn="l"/>
                <a:tab pos="1966913" algn="l"/>
                <a:tab pos="2416175" algn="l"/>
                <a:tab pos="2865438" algn="l"/>
                <a:tab pos="3314700" algn="l"/>
                <a:tab pos="3763963" algn="l"/>
                <a:tab pos="4213225" algn="l"/>
                <a:tab pos="4662488" algn="l"/>
                <a:tab pos="5111750" algn="l"/>
                <a:tab pos="5561013" algn="l"/>
                <a:tab pos="6010275" algn="l"/>
                <a:tab pos="6459538" algn="l"/>
                <a:tab pos="6908800" algn="l"/>
                <a:tab pos="7358063" algn="l"/>
                <a:tab pos="7807325" algn="l"/>
                <a:tab pos="8256588" algn="l"/>
                <a:tab pos="8705850" algn="l"/>
                <a:tab pos="91551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1450" algn="l"/>
                <a:tab pos="619125" algn="l"/>
                <a:tab pos="1068388" algn="l"/>
                <a:tab pos="1517650" algn="l"/>
                <a:tab pos="1966913" algn="l"/>
                <a:tab pos="2416175" algn="l"/>
                <a:tab pos="2865438" algn="l"/>
                <a:tab pos="3314700" algn="l"/>
                <a:tab pos="3763963" algn="l"/>
                <a:tab pos="4213225" algn="l"/>
                <a:tab pos="4662488" algn="l"/>
                <a:tab pos="5111750" algn="l"/>
                <a:tab pos="5561013" algn="l"/>
                <a:tab pos="6010275" algn="l"/>
                <a:tab pos="6459538" algn="l"/>
                <a:tab pos="6908800" algn="l"/>
                <a:tab pos="7358063" algn="l"/>
                <a:tab pos="7807325" algn="l"/>
                <a:tab pos="8256588" algn="l"/>
                <a:tab pos="8705850" algn="l"/>
                <a:tab pos="91551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1450" algn="l"/>
                <a:tab pos="619125" algn="l"/>
                <a:tab pos="1068388" algn="l"/>
                <a:tab pos="1517650" algn="l"/>
                <a:tab pos="1966913" algn="l"/>
                <a:tab pos="2416175" algn="l"/>
                <a:tab pos="2865438" algn="l"/>
                <a:tab pos="3314700" algn="l"/>
                <a:tab pos="3763963" algn="l"/>
                <a:tab pos="4213225" algn="l"/>
                <a:tab pos="4662488" algn="l"/>
                <a:tab pos="5111750" algn="l"/>
                <a:tab pos="5561013" algn="l"/>
                <a:tab pos="6010275" algn="l"/>
                <a:tab pos="6459538" algn="l"/>
                <a:tab pos="6908800" algn="l"/>
                <a:tab pos="7358063" algn="l"/>
                <a:tab pos="7807325" algn="l"/>
                <a:tab pos="8256588" algn="l"/>
                <a:tab pos="8705850" algn="l"/>
                <a:tab pos="91551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GB" altLang="en-US" sz="2800">
                <a:solidFill>
                  <a:schemeClr val="accent1"/>
                </a:solidFill>
                <a:latin typeface="Century Gothic"/>
                <a:ea typeface="Microsoft YaHei"/>
              </a:rPr>
              <a:t>Name: Claire Jackson</a:t>
            </a: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GB" altLang="en-US" sz="2800">
                <a:solidFill>
                  <a:schemeClr val="accent1"/>
                </a:solidFill>
                <a:latin typeface="Century Gothic"/>
                <a:ea typeface="Microsoft YaHei"/>
              </a:rPr>
              <a:t>DOB/Age: 20/02/2006 9 years old</a:t>
            </a: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GB" altLang="en-US" sz="2800">
                <a:solidFill>
                  <a:schemeClr val="accent1"/>
                </a:solidFill>
                <a:latin typeface="Century Gothic"/>
                <a:ea typeface="Microsoft YaHei"/>
              </a:rPr>
              <a:t>Address: 7 Bad Move Avenue</a:t>
            </a: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GB" altLang="en-US" sz="2800">
                <a:solidFill>
                  <a:schemeClr val="accent1"/>
                </a:solidFill>
                <a:latin typeface="Century Gothic"/>
                <a:ea typeface="Microsoft YaHei"/>
              </a:rPr>
              <a:t>Email: </a:t>
            </a:r>
            <a:r>
              <a:rPr lang="en-GB" altLang="en-US" sz="2800">
                <a:solidFill>
                  <a:schemeClr val="accent1"/>
                </a:solidFill>
                <a:latin typeface="Century Gothic"/>
                <a:ea typeface="Microsoft YaHei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clairej@mailme.com</a:t>
            </a: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GB" altLang="en-US" sz="2800">
                <a:solidFill>
                  <a:schemeClr val="accent1"/>
                </a:solidFill>
                <a:latin typeface="Century Gothic"/>
                <a:ea typeface="Microsoft YaHei"/>
              </a:rPr>
              <a:t>Tel: 07223314510</a:t>
            </a: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GB" altLang="en-US" sz="2800">
                <a:solidFill>
                  <a:schemeClr val="accent1"/>
                </a:solidFill>
                <a:latin typeface="Century Gothic" panose="020B0502020202020204" pitchFamily="34" charset="0"/>
              </a:rPr>
              <a:t>“I love going to the park by my house with my friends on a Tuesday after school.”</a:t>
            </a:r>
          </a:p>
          <a:p>
            <a:pPr>
              <a:lnSpc>
                <a:spcPct val="90000"/>
              </a:lnSpc>
              <a:spcBef>
                <a:spcPts val="750"/>
              </a:spcBef>
            </a:pPr>
            <a:endParaRPr lang="en-GB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07BEE6F-20B2-498C-B62B-DB3D58427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t="883" r="6496" b="56039"/>
          <a:stretch>
            <a:fillRect/>
          </a:stretch>
        </p:blipFill>
        <p:spPr bwMode="auto">
          <a:xfrm>
            <a:off x="9411967" y="1454378"/>
            <a:ext cx="2573721" cy="363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418" t="883" r="6496" b="560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1D588931-98AC-4DD1-89A7-A55A28A08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56" y="231095"/>
            <a:ext cx="7354887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  <a:tab pos="8229600" algn="l"/>
                <a:tab pos="8915400" algn="l"/>
                <a:tab pos="9601200" algn="l"/>
                <a:tab pos="102870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3300" b="1">
                <a:solidFill>
                  <a:srgbClr val="000000"/>
                </a:solidFill>
                <a:latin typeface="Century Gothic" panose="020B0502020202020204" pitchFamily="34" charset="0"/>
              </a:rPr>
              <a:t>	</a:t>
            </a:r>
            <a:r>
              <a:rPr lang="en-GB" altLang="en-US" sz="3300" b="1">
                <a:solidFill>
                  <a:srgbClr val="4472C4"/>
                </a:solidFill>
                <a:latin typeface="Century Gothic" panose="020B0502020202020204" pitchFamily="34" charset="0"/>
              </a:rPr>
              <a:t>	DO’s and  DON’Ts  with profiles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5197312-107F-4A19-A186-835BB35FA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30" y="187553"/>
            <a:ext cx="1265237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87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42f2d53-c99e-4bd0-9d9f-34440c9ac3a4">
      <Terms xmlns="http://schemas.microsoft.com/office/infopath/2007/PartnerControls"/>
    </lcf76f155ced4ddcb4097134ff3c332f>
    <TaxCatchAll xmlns="e5a4f5e3-4c8e-4263-9d72-be5034b20b47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481BDC2F3DE743BFFBCB5585139C73" ma:contentTypeVersion="18" ma:contentTypeDescription="Create a new document." ma:contentTypeScope="" ma:versionID="90b6f87650aa65faa86bebedf322c830">
  <xsd:schema xmlns:xsd="http://www.w3.org/2001/XMLSchema" xmlns:xs="http://www.w3.org/2001/XMLSchema" xmlns:p="http://schemas.microsoft.com/office/2006/metadata/properties" xmlns:ns1="http://schemas.microsoft.com/sharepoint/v3" xmlns:ns2="042f2d53-c99e-4bd0-9d9f-34440c9ac3a4" xmlns:ns3="e5a4f5e3-4c8e-4263-9d72-be5034b20b47" targetNamespace="http://schemas.microsoft.com/office/2006/metadata/properties" ma:root="true" ma:fieldsID="88567516e4af00994a9418107bb44e87" ns1:_="" ns2:_="" ns3:_="">
    <xsd:import namespace="http://schemas.microsoft.com/sharepoint/v3"/>
    <xsd:import namespace="042f2d53-c99e-4bd0-9d9f-34440c9ac3a4"/>
    <xsd:import namespace="e5a4f5e3-4c8e-4263-9d72-be5034b20b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2f2d53-c99e-4bd0-9d9f-34440c9ac3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5c42cbc-5a73-46c4-877a-e8c1a85359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4f5e3-4c8e-4263-9d72-be5034b20b4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1b0b873-8e4d-42a4-872b-678fe014dfad}" ma:internalName="TaxCatchAll" ma:showField="CatchAllData" ma:web="e5a4f5e3-4c8e-4263-9d72-be5034b20b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F36753-262E-4728-8F13-7D0C45A201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AE737B-FF2E-424A-8F58-B9B5837BD474}">
  <ds:schemaRefs>
    <ds:schemaRef ds:uri="http://www.w3.org/XML/1998/namespace"/>
    <ds:schemaRef ds:uri="042f2d53-c99e-4bd0-9d9f-34440c9ac3a4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e5a4f5e3-4c8e-4263-9d72-be5034b20b47"/>
    <ds:schemaRef ds:uri="http://schemas.microsoft.com/office/infopath/2007/PartnerControls"/>
    <ds:schemaRef ds:uri="http://purl.org/dc/terms/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6B6A37C-1472-4A61-9736-CFEAF59AA5A6}">
  <ds:schemaRefs>
    <ds:schemaRef ds:uri="042f2d53-c99e-4bd0-9d9f-34440c9ac3a4"/>
    <ds:schemaRef ds:uri="e5a4f5e3-4c8e-4263-9d72-be5034b20b4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455</Words>
  <Application>Microsoft Office PowerPoint</Application>
  <PresentationFormat>Widescreen</PresentationFormat>
  <Paragraphs>71</Paragraphs>
  <Slides>26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Microsoft YaHei</vt:lpstr>
      <vt:lpstr>Arial</vt:lpstr>
      <vt:lpstr>Calibri</vt:lpstr>
      <vt:lpstr>Calibri Light</vt:lpstr>
      <vt:lpstr>Century Gothic</vt:lpstr>
      <vt:lpstr>Rockwell</vt:lpstr>
      <vt:lpstr>Office Theme</vt:lpstr>
      <vt:lpstr>Personal and Online Safety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Hobman, Natalie</dc:creator>
  <cp:lastModifiedBy>St Peter's</cp:lastModifiedBy>
  <cp:revision>3</cp:revision>
  <dcterms:created xsi:type="dcterms:W3CDTF">2022-06-28T13:11:00Z</dcterms:created>
  <dcterms:modified xsi:type="dcterms:W3CDTF">2023-02-07T11:55:51Z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4bb7e4d-af03-44b3-94ae-136b4d364336_Enabled">
    <vt:lpwstr>true</vt:lpwstr>
  </property>
  <property fmtid="{D5CDD505-2E9C-101B-9397-08002B2CF9AE}" pid="3" name="MSIP_Label_b4bb7e4d-af03-44b3-94ae-136b4d364336_SetDate">
    <vt:lpwstr>2022-06-28T13:11:00Z</vt:lpwstr>
  </property>
  <property fmtid="{D5CDD505-2E9C-101B-9397-08002B2CF9AE}" pid="4" name="MSIP_Label_b4bb7e4d-af03-44b3-94ae-136b4d364336_Method">
    <vt:lpwstr>Standard</vt:lpwstr>
  </property>
  <property fmtid="{D5CDD505-2E9C-101B-9397-08002B2CF9AE}" pid="5" name="MSIP_Label_b4bb7e4d-af03-44b3-94ae-136b4d364336_Name">
    <vt:lpwstr>OFFICIAL</vt:lpwstr>
  </property>
  <property fmtid="{D5CDD505-2E9C-101B-9397-08002B2CF9AE}" pid="6" name="MSIP_Label_b4bb7e4d-af03-44b3-94ae-136b4d364336_SiteId">
    <vt:lpwstr>4e5729cf-852d-4510-9212-51157ca27e3e</vt:lpwstr>
  </property>
  <property fmtid="{D5CDD505-2E9C-101B-9397-08002B2CF9AE}" pid="7" name="MSIP_Label_b4bb7e4d-af03-44b3-94ae-136b4d364336_ActionId">
    <vt:lpwstr>ed9d1ed5-e999-415d-90eb-a34e6e8d7dfd</vt:lpwstr>
  </property>
  <property fmtid="{D5CDD505-2E9C-101B-9397-08002B2CF9AE}" pid="8" name="MSIP_Label_b4bb7e4d-af03-44b3-94ae-136b4d364336_ContentBits">
    <vt:lpwstr>0</vt:lpwstr>
  </property>
  <property fmtid="{D5CDD505-2E9C-101B-9397-08002B2CF9AE}" pid="9" name="ContentTypeId">
    <vt:lpwstr>0x01010081481BDC2F3DE743BFFBCB5585139C73</vt:lpwstr>
  </property>
  <property fmtid="{D5CDD505-2E9C-101B-9397-08002B2CF9AE}" pid="10" name="MediaServiceImageTags">
    <vt:lpwstr/>
  </property>
  <property fmtid="{D5CDD505-2E9C-101B-9397-08002B2CF9AE}" pid="11" name="_MarkAsFinal">
    <vt:bool>true</vt:bool>
  </property>
</Properties>
</file>